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866" r:id="rId5"/>
    <p:sldMasterId id="2147483872" r:id="rId6"/>
    <p:sldMasterId id="2147483835" r:id="rId7"/>
    <p:sldMasterId id="2147483840" r:id="rId8"/>
    <p:sldMasterId id="2147483845" r:id="rId9"/>
    <p:sldMasterId id="2147483860" r:id="rId10"/>
  </p:sldMasterIdLst>
  <p:notesMasterIdLst>
    <p:notesMasterId r:id="rId26"/>
  </p:notesMasterIdLst>
  <p:sldIdLst>
    <p:sldId id="296" r:id="rId11"/>
    <p:sldId id="295" r:id="rId12"/>
    <p:sldId id="262" r:id="rId13"/>
    <p:sldId id="298" r:id="rId14"/>
    <p:sldId id="279" r:id="rId15"/>
    <p:sldId id="297" r:id="rId16"/>
    <p:sldId id="300" r:id="rId17"/>
    <p:sldId id="305" r:id="rId18"/>
    <p:sldId id="306" r:id="rId19"/>
    <p:sldId id="307" r:id="rId20"/>
    <p:sldId id="308" r:id="rId21"/>
    <p:sldId id="265" r:id="rId22"/>
    <p:sldId id="302" r:id="rId23"/>
    <p:sldId id="301" r:id="rId24"/>
    <p:sldId id="303" r:id="rId2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89546-8541-4BFE-B39E-98D0A65FA187}" v="4" dt="2026-01-30T08:52:41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756"/>
  </p:normalViewPr>
  <p:slideViewPr>
    <p:cSldViewPr snapToGrid="0" snapToObjects="1">
      <p:cViewPr varScale="1">
        <p:scale>
          <a:sx n="77" d="100"/>
          <a:sy n="77" d="100"/>
        </p:scale>
        <p:origin x="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Meester (SamenMeester)" userId="95a980dd-c920-4c8f-8479-14819dff0d57" providerId="ADAL" clId="{CD26FCAB-1EA3-40C1-9616-0AFFFE4BF122}"/>
    <pc:docChg chg="custSel modSld">
      <pc:chgData name="Inge Meester (SamenMeester)" userId="95a980dd-c920-4c8f-8479-14819dff0d57" providerId="ADAL" clId="{CD26FCAB-1EA3-40C1-9616-0AFFFE4BF122}" dt="2026-01-30T08:52:42.368" v="26" actId="962"/>
      <pc:docMkLst>
        <pc:docMk/>
      </pc:docMkLst>
      <pc:sldChg chg="addSp delSp modSp mod">
        <pc:chgData name="Inge Meester (SamenMeester)" userId="95a980dd-c920-4c8f-8479-14819dff0d57" providerId="ADAL" clId="{CD26FCAB-1EA3-40C1-9616-0AFFFE4BF122}" dt="2026-01-30T08:52:42.368" v="26" actId="962"/>
        <pc:sldMkLst>
          <pc:docMk/>
          <pc:sldMk cId="997569135" sldId="296"/>
        </pc:sldMkLst>
        <pc:picChg chg="add del mod">
          <ac:chgData name="Inge Meester (SamenMeester)" userId="95a980dd-c920-4c8f-8479-14819dff0d57" providerId="ADAL" clId="{CD26FCAB-1EA3-40C1-9616-0AFFFE4BF122}" dt="2026-01-30T08:51:03.120" v="23" actId="478"/>
          <ac:picMkLst>
            <pc:docMk/>
            <pc:sldMk cId="997569135" sldId="296"/>
            <ac:picMk id="3" creationId="{0DF3CC78-C1AD-C2A9-3FC0-F79A9F2E9CF3}"/>
          </ac:picMkLst>
        </pc:picChg>
        <pc:picChg chg="add mod">
          <ac:chgData name="Inge Meester (SamenMeester)" userId="95a980dd-c920-4c8f-8479-14819dff0d57" providerId="ADAL" clId="{CD26FCAB-1EA3-40C1-9616-0AFFFE4BF122}" dt="2026-01-30T08:52:42.368" v="26" actId="962"/>
          <ac:picMkLst>
            <pc:docMk/>
            <pc:sldMk cId="997569135" sldId="296"/>
            <ac:picMk id="5" creationId="{FB0CFAD0-EC31-B5ED-C9FD-173E8EA509D2}"/>
          </ac:picMkLst>
        </pc:picChg>
        <pc:picChg chg="del">
          <ac:chgData name="Inge Meester (SamenMeester)" userId="95a980dd-c920-4c8f-8479-14819dff0d57" providerId="ADAL" clId="{CD26FCAB-1EA3-40C1-9616-0AFFFE4BF122}" dt="2026-01-30T08:50:12.283" v="19" actId="478"/>
          <ac:picMkLst>
            <pc:docMk/>
            <pc:sldMk cId="997569135" sldId="296"/>
            <ac:picMk id="10" creationId="{F96C6BE9-5581-1795-D23A-1BA0BE177ECF}"/>
          </ac:picMkLst>
        </pc:picChg>
      </pc:sldChg>
      <pc:sldChg chg="modSp mod">
        <pc:chgData name="Inge Meester (SamenMeester)" userId="95a980dd-c920-4c8f-8479-14819dff0d57" providerId="ADAL" clId="{CD26FCAB-1EA3-40C1-9616-0AFFFE4BF122}" dt="2026-01-27T11:47:56.778" v="18" actId="27636"/>
        <pc:sldMkLst>
          <pc:docMk/>
          <pc:sldMk cId="882177870" sldId="303"/>
        </pc:sldMkLst>
        <pc:spChg chg="mod">
          <ac:chgData name="Inge Meester (SamenMeester)" userId="95a980dd-c920-4c8f-8479-14819dff0d57" providerId="ADAL" clId="{CD26FCAB-1EA3-40C1-9616-0AFFFE4BF122}" dt="2026-01-27T11:47:56.778" v="18" actId="27636"/>
          <ac:spMkLst>
            <pc:docMk/>
            <pc:sldMk cId="882177870" sldId="303"/>
            <ac:spMk id="2" creationId="{3AE8AD4A-15DE-D014-7018-097BFAA3BC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CA74AC7-19FC-9E7E-41A1-0496016C97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04EF61-3343-3F3A-E4FE-BC2394E428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fld id="{CAB5C2EE-BB08-7347-ABF2-87FADF62C670}" type="datetimeFigureOut">
              <a:rPr lang="nl-NL"/>
              <a:pPr>
                <a:defRPr/>
              </a:pPr>
              <a:t>30-1-2026</a:t>
            </a:fld>
            <a:endParaRPr lang="nl-NL" dirty="0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FDA6055-7A3F-1B15-2FC7-F54574DE8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2E09C29E-FDBA-CFBE-1061-D05037A10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657D43-5F15-EADE-F3BE-E9725C7359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74423A-7BF1-2115-1535-0CC46B01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Circe Light" panose="020B0402020203020203" pitchFamily="34" charset="77"/>
              </a:defRPr>
            </a:lvl1pPr>
          </a:lstStyle>
          <a:p>
            <a:pPr>
              <a:defRPr/>
            </a:pPr>
            <a:fld id="{C081E78E-ECCE-5C42-AF56-F0445F2E7A3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rce Light" panose="020B040202020302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275041"/>
            <a:ext cx="11658601" cy="38971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65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7290"/>
            <a:ext cx="10515600" cy="31251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07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463" y="2415249"/>
            <a:ext cx="7373074" cy="27316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38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80" y="2308605"/>
            <a:ext cx="4669536" cy="221709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012" y="2296413"/>
            <a:ext cx="4520184" cy="222630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2449358"/>
            <a:ext cx="6172200" cy="255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2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6349" y="2401206"/>
            <a:ext cx="4459341" cy="2203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87981" y="2401206"/>
            <a:ext cx="4687670" cy="2203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7882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304" y="2326511"/>
            <a:ext cx="6748040" cy="2893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9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" y="2154046"/>
            <a:ext cx="11926824" cy="411264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0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" y="2198876"/>
            <a:ext cx="5620512" cy="39702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186684"/>
            <a:ext cx="5727192" cy="39824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58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34932" y="2426208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246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2426208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2426208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1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704" y="2198876"/>
            <a:ext cx="4669536" cy="293395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186684"/>
            <a:ext cx="4520184" cy="29461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37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" y="2154046"/>
            <a:ext cx="11926824" cy="411264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560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" y="2198876"/>
            <a:ext cx="5620512" cy="397027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186684"/>
            <a:ext cx="5727192" cy="398246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51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34932" y="2426208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23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2426208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2426208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324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" y="533400"/>
            <a:ext cx="11926824" cy="573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278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" y="520700"/>
            <a:ext cx="5620512" cy="5648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520700"/>
            <a:ext cx="5727192" cy="5648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95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737108"/>
            <a:ext cx="10020300" cy="516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1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4141" y="1362964"/>
            <a:ext cx="5351716" cy="3209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1362964"/>
            <a:ext cx="5741859" cy="3209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553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19405"/>
            <a:ext cx="5781786" cy="863219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8513"/>
            <a:ext cx="10515600" cy="345817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00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0635"/>
            <a:ext cx="4669536" cy="293395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208" y="2798443"/>
            <a:ext cx="4854591" cy="29461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8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2449358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671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895447" y="3003151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296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3731" y="2946527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8945" y="2946527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74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15"/>
            <a:ext cx="10515600" cy="32112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1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2426208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2426208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799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407C1-E125-A5C4-F4A0-E29D9B1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1712"/>
            <a:ext cx="10515600" cy="38107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2E9EA-25E5-2DB0-3306-FF223036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3DD5-AAC5-0641-B8DD-6B19A76B4B48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6A45-A5F9-3F29-AC5C-B26125DC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C369A-443F-8BE6-F0EF-88A2C8E0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BE0-771B-7B4D-8AC0-BFF504D4F2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1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B603-7F21-6ED1-0B61-BBFE1068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A8686E-A596-CDDB-BCFB-A6635084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835797"/>
            <a:ext cx="11658601" cy="33364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7A938D-F3C2-DEE0-B6FC-5ADA9678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0C44F-7E1F-6F9E-E1FC-8295A0DA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AD188-C5CE-F658-C791-BE3A0BB9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67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2378-A31E-9406-C4A6-04D14172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E5EC8-239E-88ED-9AA7-E7DE635A9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704" y="2951232"/>
            <a:ext cx="4669536" cy="293395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F0D69E-D75B-89A0-FB5B-F06C2160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2939040"/>
            <a:ext cx="4520184" cy="29461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4BC43-0BEF-5814-E8F3-6339D9E2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EB552-6B1E-61F6-7D96-4B99D18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A3709-3439-A76A-9920-854031A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46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3085966"/>
            <a:ext cx="6172200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7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4727-89EB-ECE7-9188-A440E838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77952"/>
            <a:ext cx="5132832" cy="6339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EB5C5-86C9-EB76-8891-27C3BBB92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388" y="3039666"/>
            <a:ext cx="5240973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4DAA45-E0C3-27DA-F819-B1C4F41F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BD8A44-8FC9-73A9-3BEE-D370D5D7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E1627-507F-3FCE-7177-446EE1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2A7D484-44E3-D465-9631-41BBA6FDC9D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144" y="3039666"/>
            <a:ext cx="5509324" cy="2889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0085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839659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932" y="2307753"/>
            <a:ext cx="11756136" cy="330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30-1-2026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0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839659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932" y="2847371"/>
            <a:ext cx="11756136" cy="27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30-1-2026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839659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8556" y="2847371"/>
            <a:ext cx="7303625" cy="27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30-1-2026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438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319405"/>
            <a:ext cx="5770211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64" y="2166238"/>
            <a:ext cx="11756136" cy="405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3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A7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A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A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19405"/>
            <a:ext cx="5986272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64" y="2166238"/>
            <a:ext cx="11756136" cy="405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A7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A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A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8C84F-E65E-644B-ACE2-11474F2F2697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E831F-6C1F-C84C-9CDD-4C03287F19E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7911D8FA-AB19-9FBE-8866-D63E67C0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" y="535114"/>
            <a:ext cx="11756136" cy="547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856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A7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A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A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A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1C9814-B677-A9D7-E33D-3B1818EE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19405"/>
            <a:ext cx="5279136" cy="86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37D72-2B21-6B5D-04F9-371B03C0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0339"/>
            <a:ext cx="10515600" cy="282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5924B-DA57-1CE1-616D-65E38899C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2A7E"/>
                </a:solidFill>
              </a:defRPr>
            </a:lvl1pPr>
          </a:lstStyle>
          <a:p>
            <a:fld id="{C3E8C84F-E65E-644B-ACE2-11474F2F2697}" type="datetimeFigureOut">
              <a:rPr lang="nl-NL" smtClean="0"/>
              <a:pPr/>
              <a:t>30-1-2026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BCC22-F489-48C9-E8BA-6621789D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2A7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D64AB-D2FC-CC51-EC44-F931559E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2A7E"/>
                </a:solidFill>
              </a:defRPr>
            </a:lvl1pPr>
          </a:lstStyle>
          <a:p>
            <a:fld id="{DC3E831F-6C1F-C84C-9CDD-4C03287F19E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60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2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erenigingsmanager@tubanters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FB0CFAD0-EC31-B5ED-C9FD-173E8EA5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6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5E25-AD21-5996-9893-59536FB2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16F51-EACC-D293-E5A7-679B8A2D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6F4DCE7-E2AC-C8C2-9E6B-2CFD6B42A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91439" y="-96910"/>
            <a:ext cx="12557760" cy="6954909"/>
          </a:xfrm>
        </p:spPr>
      </p:pic>
    </p:spTree>
    <p:extLst>
      <p:ext uri="{BB962C8B-B14F-4D97-AF65-F5344CB8AC3E}">
        <p14:creationId xmlns:p14="http://schemas.microsoft.com/office/powerpoint/2010/main" val="107600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6BE31-4972-9E21-496C-42E07D1A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EACDD-6E19-41C9-6BFB-318A3062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817A503-1B05-6B40-8125-AC0805342E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9975" cy="6858000"/>
          </a:xfrm>
        </p:spPr>
      </p:pic>
    </p:spTree>
    <p:extLst>
      <p:ext uri="{BB962C8B-B14F-4D97-AF65-F5344CB8AC3E}">
        <p14:creationId xmlns:p14="http://schemas.microsoft.com/office/powerpoint/2010/main" val="16552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DB84E-1756-9D90-AF42-3B597730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D1CA5BC-C172-87D4-92DB-2033D703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674374"/>
            <a:ext cx="11658601" cy="30652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/>
              <a:t>Behoud de positieve energie</a:t>
            </a:r>
          </a:p>
          <a:p>
            <a:pPr marL="0" indent="0" algn="ctr">
              <a:buNone/>
            </a:pPr>
            <a:r>
              <a:rPr lang="nl-NL" dirty="0"/>
              <a:t>Wees blij met kleine bijdrage</a:t>
            </a:r>
          </a:p>
          <a:p>
            <a:pPr marL="0" indent="0" algn="ctr">
              <a:buNone/>
            </a:pPr>
            <a:r>
              <a:rPr lang="nl-NL" dirty="0"/>
              <a:t>Blijf iedere inzet waarderen – spreek dit ook uit</a:t>
            </a:r>
          </a:p>
          <a:p>
            <a:pPr marL="0" indent="0" algn="ctr">
              <a:buNone/>
            </a:pPr>
            <a:r>
              <a:rPr lang="nl-NL" dirty="0"/>
              <a:t>Ken je leden – netwerk </a:t>
            </a:r>
          </a:p>
          <a:p>
            <a:pPr marL="0" indent="0" algn="ctr">
              <a:buNone/>
            </a:pPr>
            <a:r>
              <a:rPr lang="nl-NL" dirty="0"/>
              <a:t>Zet in op persoonlijke kwaliteiten – geeft win </a:t>
            </a:r>
            <a:r>
              <a:rPr lang="nl-NL" dirty="0" err="1"/>
              <a:t>win</a:t>
            </a:r>
            <a:endParaRPr lang="nl-NL" dirty="0"/>
          </a:p>
          <a:p>
            <a:pPr marL="0" indent="0" algn="ctr">
              <a:buNone/>
            </a:pPr>
            <a:r>
              <a:rPr lang="nl-NL" dirty="0"/>
              <a:t>Reflecteer met externe </a:t>
            </a:r>
          </a:p>
          <a:p>
            <a:pPr marL="0" indent="0" algn="ctr">
              <a:buNone/>
            </a:pPr>
            <a:r>
              <a:rPr lang="nl-NL" dirty="0"/>
              <a:t>Maakt het een gedeeltelijke verantwoordelijkheid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55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670C-E062-0E38-EF88-9DD6DFE8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A466F-DA80-8D30-C9DC-9F600E4B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3541E9-8EC1-1577-5A05-EBC6DA3C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373" y="1667945"/>
            <a:ext cx="3126658" cy="23449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751EA84-56DC-B793-1B35-4F005688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74" y="4210366"/>
            <a:ext cx="3126658" cy="2344994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B0846B5A-C8ED-961D-71F9-3EF45F29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" y="1750924"/>
            <a:ext cx="11926824" cy="4112641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3 bestuurders vervangen</a:t>
            </a:r>
          </a:p>
          <a:p>
            <a:r>
              <a:rPr lang="nl-NL" dirty="0"/>
              <a:t>Kantine moest dicht – nu weer voldoende bezetting</a:t>
            </a:r>
          </a:p>
          <a:p>
            <a:r>
              <a:rPr lang="nl-NL" dirty="0"/>
              <a:t>Bezette commissies</a:t>
            </a:r>
          </a:p>
          <a:p>
            <a:r>
              <a:rPr lang="nl-NL" dirty="0"/>
              <a:t>Nieuwe vrijwilligers</a:t>
            </a:r>
          </a:p>
          <a:p>
            <a:r>
              <a:rPr lang="nl-NL" dirty="0"/>
              <a:t>Nieuwe energie</a:t>
            </a:r>
          </a:p>
          <a:p>
            <a:r>
              <a:rPr lang="nl-NL" dirty="0"/>
              <a:t>Vrijheid geven in hun taken</a:t>
            </a:r>
          </a:p>
          <a:p>
            <a:r>
              <a:rPr lang="nl-NL" dirty="0"/>
              <a:t>Waardering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7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337A5-9AA9-0139-95F4-5ED16FB8A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43A3B-9D29-CA88-14FC-990773E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Inzicht – nieuwe ideeën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75F4C-F47A-1B01-FF08-1053CCB1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b="1" dirty="0"/>
              <a:t>Verdeel in groepjes van 5 personen</a:t>
            </a:r>
          </a:p>
          <a:p>
            <a:pPr marL="0" indent="0" algn="ctr">
              <a:buNone/>
            </a:pPr>
            <a:r>
              <a:rPr lang="nl-NL" b="1" dirty="0"/>
              <a:t>Niet klagen – wees nieuwsgierig en </a:t>
            </a:r>
            <a:r>
              <a:rPr lang="nl-NL" b="1" dirty="0" err="1"/>
              <a:t>openminded</a:t>
            </a:r>
            <a:endParaRPr lang="nl-NL" b="1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Hoe ben jijzelf als vrijwilliger begonnen?</a:t>
            </a:r>
          </a:p>
          <a:p>
            <a:pPr marL="0" indent="0" algn="ctr">
              <a:buNone/>
            </a:pPr>
            <a:r>
              <a:rPr lang="nl-NL" b="1" dirty="0"/>
              <a:t>Hoe werven jullie vrijwilligers?</a:t>
            </a:r>
          </a:p>
          <a:p>
            <a:pPr marL="0" indent="0" algn="ctr">
              <a:buNone/>
            </a:pPr>
            <a:r>
              <a:rPr lang="nl-NL" b="1" dirty="0"/>
              <a:t>Welke manieren hebben gewerkt?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772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BB47-B2FA-7373-5BDF-357D105A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AE8AD4A-15DE-D014-7018-097BFAA3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428568"/>
            <a:ext cx="11658601" cy="39132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b="1" dirty="0"/>
              <a:t>Dank voor jullie aanwezigheid</a:t>
            </a:r>
          </a:p>
          <a:p>
            <a:pPr marL="0" indent="0" algn="ctr">
              <a:buNone/>
            </a:pPr>
            <a:r>
              <a:rPr lang="nl-NL" b="1" dirty="0"/>
              <a:t>&amp; </a:t>
            </a:r>
          </a:p>
          <a:p>
            <a:pPr marL="0" indent="0" algn="ctr">
              <a:buNone/>
            </a:pPr>
            <a:r>
              <a:rPr lang="nl-NL" b="1" dirty="0"/>
              <a:t>Veel vrijwilligers gewenst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400" dirty="0"/>
              <a:t>Voor meer info: </a:t>
            </a:r>
          </a:p>
          <a:p>
            <a:pPr marL="0" indent="0" algn="ctr">
              <a:buNone/>
            </a:pPr>
            <a:r>
              <a:rPr lang="nl-NL" sz="2400" dirty="0"/>
              <a:t>Verenigingsmanager - Henny Roerink</a:t>
            </a:r>
          </a:p>
          <a:p>
            <a:pPr marL="0" indent="0" algn="ctr">
              <a:buNone/>
            </a:pPr>
            <a:r>
              <a:rPr lang="nl-NL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verenigingsmanager@tubanters.nl</a:t>
            </a:r>
            <a:endParaRPr lang="nl-NL" sz="2400" dirty="0"/>
          </a:p>
          <a:p>
            <a:pPr marL="0" indent="0" algn="ctr">
              <a:buNone/>
            </a:pPr>
            <a:r>
              <a:rPr lang="nl-NL" sz="2400" dirty="0"/>
              <a:t>HHC - Peter Leerdam </a:t>
            </a:r>
          </a:p>
          <a:p>
            <a:pPr marL="0" indent="0" algn="ctr">
              <a:buNone/>
            </a:pPr>
            <a:r>
              <a:rPr lang="nl-NL" sz="2400" dirty="0"/>
              <a:t>leerdampeter@gmail.com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17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57890-B352-3789-5906-22FD9FCB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042A72-52EE-EFE0-A67C-DA7BA210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3923818"/>
            <a:ext cx="11658601" cy="224838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Inspireren - voorbeeldverhalen</a:t>
            </a:r>
          </a:p>
          <a:p>
            <a:pPr marL="0" indent="0" algn="ctr">
              <a:buNone/>
            </a:pPr>
            <a:r>
              <a:rPr lang="nl-NL" dirty="0"/>
              <a:t>Enthousiasmeren – dat wat je aandacht geeft groeit</a:t>
            </a:r>
          </a:p>
          <a:p>
            <a:pPr marL="0" indent="0" algn="ctr">
              <a:buNone/>
            </a:pPr>
            <a:r>
              <a:rPr lang="nl-NL" dirty="0"/>
              <a:t>Nieuwe ideeën - samen</a:t>
            </a: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51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3AF56-0B01-2834-2582-A4967AA4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F4D36-210F-30EE-EF9C-2FEE1840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b="1" dirty="0"/>
              <a:t>Neem een “project” in gedachten </a:t>
            </a:r>
          </a:p>
          <a:p>
            <a:pPr marL="0" indent="0" algn="ctr">
              <a:buNone/>
            </a:pPr>
            <a:r>
              <a:rPr lang="nl-NL" b="1" dirty="0"/>
              <a:t>waarbij het werven van vrijwilligers </a:t>
            </a:r>
          </a:p>
          <a:p>
            <a:pPr marL="0" indent="0" algn="ctr">
              <a:buNone/>
            </a:pPr>
            <a:r>
              <a:rPr lang="nl-NL" b="1" dirty="0"/>
              <a:t>NIET lukte?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Stel jezelf de vraag:</a:t>
            </a:r>
          </a:p>
          <a:p>
            <a:pPr marL="0" indent="0" algn="ctr">
              <a:buNone/>
            </a:pPr>
            <a:r>
              <a:rPr lang="nl-NL" b="1" dirty="0"/>
              <a:t>Waarom lukte dit niet?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94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F9331-35FE-34ED-AF1B-C331719A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A0D17-4C62-5995-6C2D-EEB45DE5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101088-5B6E-3CD9-5DDD-AA1DDCD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Inge Meester - Benaderd voor verbouwing clubgebouw</a:t>
            </a:r>
          </a:p>
          <a:p>
            <a:r>
              <a:rPr lang="nl-NL" dirty="0"/>
              <a:t>Bestuurslid 2018 – 2025</a:t>
            </a:r>
          </a:p>
          <a:p>
            <a:r>
              <a:rPr lang="nl-NL" dirty="0"/>
              <a:t>Oog voor elkaar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36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3AF56-0B01-2834-2582-A4967AA4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0805AD-40A4-8151-4CAB-2403DD8D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37" y="1488358"/>
            <a:ext cx="2453763" cy="32716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6302F9-FA08-B9CE-6162-3F7446443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915" y="2186348"/>
            <a:ext cx="3293806" cy="3293806"/>
          </a:xfrm>
          <a:prstGeom prst="rect">
            <a:avLst/>
          </a:prstGeom>
        </p:spPr>
      </p:pic>
      <p:pic>
        <p:nvPicPr>
          <p:cNvPr id="9" name="Afbeelding 8" descr="Afbeelding met persoon, kleding, schoeisel, gebouw&#10;&#10;Door AI gegenereerde inhoud is mogelijk onjuist.">
            <a:extLst>
              <a:ext uri="{FF2B5EF4-FFF2-40B4-BE49-F238E27FC236}">
                <a16:creationId xmlns:a16="http://schemas.microsoft.com/office/drawing/2014/main" id="{4553C64F-EC5F-3E93-7CB4-E625FAFAEE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79"/>
          <a:stretch>
            <a:fillRect/>
          </a:stretch>
        </p:blipFill>
        <p:spPr>
          <a:xfrm>
            <a:off x="1677557" y="4421713"/>
            <a:ext cx="2133352" cy="211688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31E4E8-038B-44F3-9763-ED8895F8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036" t="26186" r="25763" b="10189"/>
          <a:stretch>
            <a:fillRect/>
          </a:stretch>
        </p:blipFill>
        <p:spPr>
          <a:xfrm>
            <a:off x="7778526" y="1531029"/>
            <a:ext cx="1949133" cy="289068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2EBF4E2-9EEA-6DB5-0FD1-CB39DBCF90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101"/>
          <a:stretch>
            <a:fillRect/>
          </a:stretch>
        </p:blipFill>
        <p:spPr>
          <a:xfrm>
            <a:off x="7115697" y="4278892"/>
            <a:ext cx="2203896" cy="225970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374B7D-26BD-8079-F422-0035DE1D8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0008" y="2850433"/>
            <a:ext cx="2356920" cy="31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19E6-D171-E32A-A099-4F9FF85D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DAC1C5-27AD-18E5-91C3-9B1808AD5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3449412"/>
            <a:ext cx="11658601" cy="224838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Persoonlijk benaderd</a:t>
            </a:r>
          </a:p>
          <a:p>
            <a:pPr marL="0" indent="0" algn="ctr">
              <a:buNone/>
            </a:pPr>
            <a:r>
              <a:rPr lang="nl-NL" dirty="0"/>
              <a:t>Mijn kwaliteit werd gezien</a:t>
            </a:r>
          </a:p>
          <a:p>
            <a:pPr marL="0" indent="0" algn="ctr">
              <a:buNone/>
            </a:pPr>
            <a:r>
              <a:rPr lang="nl-NL" dirty="0"/>
              <a:t>Ik kreeg er energie van</a:t>
            </a:r>
          </a:p>
          <a:p>
            <a:pPr marL="0" indent="0" algn="ctr">
              <a:buNone/>
            </a:pPr>
            <a:r>
              <a:rPr lang="nl-NL" dirty="0"/>
              <a:t>Voelde van toegevoegde waarde</a:t>
            </a: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36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B469-B0F9-1F3F-97D1-F9C388E3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3606B-0AB7-AAB6-D182-42F28EB0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F68C1BE-69B4-F1DC-E7BE-79E7F15D4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236" t="26510" r="4494" b="10145"/>
          <a:stretch>
            <a:fillRect/>
          </a:stretch>
        </p:blipFill>
        <p:spPr>
          <a:xfrm>
            <a:off x="960137" y="1647556"/>
            <a:ext cx="2910348" cy="4731551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56D7C8-1DC6-4DA3-CC98-89DA43D5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84" y="2043317"/>
            <a:ext cx="2164787" cy="38485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654E6B-63CA-9E57-49CD-D07859271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954" y="2043317"/>
            <a:ext cx="2164787" cy="384851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2D7FAF1-AEA1-E9BF-1DFC-0B71A9C8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181">
            <a:off x="4548578" y="4451560"/>
            <a:ext cx="1365984" cy="181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63F2851-19F9-E9F3-4E7A-F1985A06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039">
            <a:off x="4439178" y="2405146"/>
            <a:ext cx="1302228" cy="1762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811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50754-9C05-F73F-7580-6A4EABF4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3F888A-4159-AEB6-DBC6-5820B86EA8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E00AFD2-B36B-0968-B6AE-5A93475AF91F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3521163"/>
              </p:ext>
            </p:extLst>
          </p:nvPr>
        </p:nvGraphicFramePr>
        <p:xfrm>
          <a:off x="0" y="-76524"/>
          <a:ext cx="12326878" cy="693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315200" imgH="4114800" progId="Acrobat.Document.DC">
                  <p:embed/>
                </p:oleObj>
              </mc:Choice>
              <mc:Fallback>
                <p:oleObj name="Acrobat Document" r:id="rId2" imgW="7315200" imgH="4114800" progId="Acrobat.Document.DC">
                  <p:embed/>
                  <p:pic>
                    <p:nvPicPr>
                      <p:cNvPr id="6" name="Tijdelijke aanduiding voor inhoud 5">
                        <a:extLst>
                          <a:ext uri="{FF2B5EF4-FFF2-40B4-BE49-F238E27FC236}">
                            <a16:creationId xmlns:a16="http://schemas.microsoft.com/office/drawing/2014/main" id="{DE00AFD2-B36B-0968-B6AE-5A93475AF9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76524"/>
                        <a:ext cx="12326878" cy="6934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02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16F24-2FC4-CA2E-39C1-33B8AB4B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AA11A-45D9-23C1-3C6A-AEE546F3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Tijdelijke aanduiding voor inhoud 10" descr="Afbeelding met tekst, schermopname, logo, Lettertype&#10;&#10;Door AI gegenereerde inhoud is mogelijk onjuist.">
            <a:extLst>
              <a:ext uri="{FF2B5EF4-FFF2-40B4-BE49-F238E27FC236}">
                <a16:creationId xmlns:a16="http://schemas.microsoft.com/office/drawing/2014/main" id="{008C67D2-314F-0FE8-DC89-EB9BE18117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72892" cy="6858000"/>
          </a:xfrm>
        </p:spPr>
      </p:pic>
    </p:spTree>
    <p:extLst>
      <p:ext uri="{BB962C8B-B14F-4D97-AF65-F5344CB8AC3E}">
        <p14:creationId xmlns:p14="http://schemas.microsoft.com/office/powerpoint/2010/main" val="286182048"/>
      </p:ext>
    </p:extLst>
  </p:cSld>
  <p:clrMapOvr>
    <a:masterClrMapping/>
  </p:clrMapOvr>
</p:sld>
</file>

<file path=ppt/theme/theme1.xml><?xml version="1.0" encoding="utf-8"?>
<a:theme xmlns:a="http://schemas.openxmlformats.org/drawingml/2006/main" name="7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45151DBA-D863-E84C-8FD9-8EDF50C90ED4}"/>
    </a:ext>
  </a:extLst>
</a:theme>
</file>

<file path=ppt/theme/theme2.xml><?xml version="1.0" encoding="utf-8"?>
<a:theme xmlns:a="http://schemas.openxmlformats.org/drawingml/2006/main" name="1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BFF694DE-D32D-B243-872C-510A4326A6A6}"/>
    </a:ext>
  </a:extLst>
</a:theme>
</file>

<file path=ppt/theme/theme3.xml><?xml version="1.0" encoding="utf-8"?>
<a:theme xmlns:a="http://schemas.openxmlformats.org/drawingml/2006/main" name="12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FD2DFF8A-DF8C-EA41-BE2B-CA80463D636E}"/>
    </a:ext>
  </a:extLst>
</a:theme>
</file>

<file path=ppt/theme/theme4.xml><?xml version="1.0" encoding="utf-8"?>
<a:theme xmlns:a="http://schemas.openxmlformats.org/drawingml/2006/main" name="8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93E063B6-98AB-4B4F-A5A9-BF1D2E80F6E0}"/>
    </a:ext>
  </a:extLst>
</a:theme>
</file>

<file path=ppt/theme/theme5.xml><?xml version="1.0" encoding="utf-8"?>
<a:theme xmlns:a="http://schemas.openxmlformats.org/drawingml/2006/main" name="9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116B439C-EDC7-9C49-B388-B0CA38B46407}"/>
    </a:ext>
  </a:extLst>
</a:theme>
</file>

<file path=ppt/theme/theme6.xml><?xml version="1.0" encoding="utf-8"?>
<a:theme xmlns:a="http://schemas.openxmlformats.org/drawingml/2006/main" name="10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23FFE043-D6BD-0B41-8B35-5216412C1752}"/>
    </a:ext>
  </a:extLst>
</a:theme>
</file>

<file path=ppt/theme/theme7.xml><?xml version="1.0" encoding="utf-8"?>
<a:theme xmlns:a="http://schemas.openxmlformats.org/drawingml/2006/main" name="13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907406AA-E14A-C94C-A027-6B0AD1A2FD49}" vid="{6E9ACF85-2353-6145-9CD8-82F7E170D158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8AA47E22C094BB1B2E7173CB683FD" ma:contentTypeVersion="4" ma:contentTypeDescription="Een nieuw document maken." ma:contentTypeScope="" ma:versionID="563daf2d0ec18ffe497abc09d3ab9d2e">
  <xsd:schema xmlns:xsd="http://www.w3.org/2001/XMLSchema" xmlns:xs="http://www.w3.org/2001/XMLSchema" xmlns:p="http://schemas.microsoft.com/office/2006/metadata/properties" xmlns:ns2="45c72828-dd6b-4139-a03d-671baa2e2d3d" xmlns:ns3="7fb9b64c-9013-497d-9f82-199db95060a1" targetNamespace="http://schemas.microsoft.com/office/2006/metadata/properties" ma:root="true" ma:fieldsID="52feda76267b6b354f598399e07ac1dc" ns2:_="" ns3:_="">
    <xsd:import namespace="45c72828-dd6b-4139-a03d-671baa2e2d3d"/>
    <xsd:import namespace="7fb9b64c-9013-497d-9f82-199db9506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72828-dd6b-4139-a03d-671baa2e2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9b64c-9013-497d-9f82-199db9506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6124C-AE73-4211-A873-A9EEA79F923E}">
  <ds:schemaRefs>
    <ds:schemaRef ds:uri="http://schemas.openxmlformats.org/package/2006/metadata/core-properties"/>
    <ds:schemaRef ds:uri="45c72828-dd6b-4139-a03d-671baa2e2d3d"/>
    <ds:schemaRef ds:uri="http://purl.org/dc/dcmitype/"/>
    <ds:schemaRef ds:uri="http://schemas.microsoft.com/office/2006/documentManagement/types"/>
    <ds:schemaRef ds:uri="http://schemas.microsoft.com/office/2006/metadata/properties"/>
    <ds:schemaRef ds:uri="7fb9b64c-9013-497d-9f82-199db95060a1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0B2398-A33B-4A0E-8B1C-427D8D13E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72828-dd6b-4139-a03d-671baa2e2d3d"/>
    <ds:schemaRef ds:uri="7fb9b64c-9013-497d-9f82-199db95060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978139-1589-429A-B7F4-62D4FB47D8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201</Words>
  <Application>Microsoft Office PowerPoint</Application>
  <PresentationFormat>Breedbeeld</PresentationFormat>
  <Paragraphs>64</Paragraphs>
  <Slides>15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7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Circe Light</vt:lpstr>
      <vt:lpstr>7_Aangepast ontwerp</vt:lpstr>
      <vt:lpstr>11_Aangepast ontwerp</vt:lpstr>
      <vt:lpstr>12_Aangepast ontwerp</vt:lpstr>
      <vt:lpstr>8_Aangepast ontwerp</vt:lpstr>
      <vt:lpstr>9_Aangepast ontwerp</vt:lpstr>
      <vt:lpstr>10_Aangepast ontwerp</vt:lpstr>
      <vt:lpstr>13_Aangepast ontwerp</vt:lpstr>
      <vt:lpstr>Acrobat Document</vt:lpstr>
      <vt:lpstr>PowerPoint-presentatie</vt:lpstr>
      <vt:lpstr>PowerPoint-presentatie</vt:lpstr>
      <vt:lpstr>Inzicht</vt:lpstr>
      <vt:lpstr>Voorstelronde</vt:lpstr>
      <vt:lpstr>Voorbeeld</vt:lpstr>
      <vt:lpstr>PowerPoint-presentatie</vt:lpstr>
      <vt:lpstr>Voorbeeld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Succes</vt:lpstr>
      <vt:lpstr>Inzicht – nieuwe ideeën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Roland Bosman</dc:creator>
  <cp:lastModifiedBy>Inge Meester (SamenMeester)</cp:lastModifiedBy>
  <cp:revision>18</cp:revision>
  <dcterms:created xsi:type="dcterms:W3CDTF">2024-08-21T18:04:25Z</dcterms:created>
  <dcterms:modified xsi:type="dcterms:W3CDTF">2026-01-30T08:52:49Z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0x010100A9C8AA47E22C094BB1B2E7173CB683FD</vt:lpwstr>
  </property>
</Properties>
</file>