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866" r:id="rId5"/>
    <p:sldMasterId id="2147483872" r:id="rId6"/>
    <p:sldMasterId id="2147483835" r:id="rId7"/>
    <p:sldMasterId id="2147483840" r:id="rId8"/>
    <p:sldMasterId id="2147483845" r:id="rId9"/>
    <p:sldMasterId id="2147483860" r:id="rId10"/>
  </p:sldMasterIdLst>
  <p:notesMasterIdLst>
    <p:notesMasterId r:id="rId23"/>
  </p:notesMasterIdLst>
  <p:sldIdLst>
    <p:sldId id="296" r:id="rId11"/>
    <p:sldId id="295" r:id="rId12"/>
    <p:sldId id="262" r:id="rId13"/>
    <p:sldId id="298" r:id="rId14"/>
    <p:sldId id="279" r:id="rId15"/>
    <p:sldId id="297" r:id="rId16"/>
    <p:sldId id="300" r:id="rId17"/>
    <p:sldId id="299" r:id="rId18"/>
    <p:sldId id="265" r:id="rId19"/>
    <p:sldId id="302" r:id="rId20"/>
    <p:sldId id="301" r:id="rId21"/>
    <p:sldId id="303" r:id="rId22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27C7F-E93D-4C6C-B3DE-19FFF4098229}" v="21" dt="2025-11-04T11:25:41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1"/>
    <p:restoredTop sz="94756"/>
  </p:normalViewPr>
  <p:slideViewPr>
    <p:cSldViewPr snapToGrid="0" snapToObjects="1">
      <p:cViewPr varScale="1">
        <p:scale>
          <a:sx n="78" d="100"/>
          <a:sy n="78" d="100"/>
        </p:scale>
        <p:origin x="12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Meester (SamenMeester)" userId="95a980dd-c920-4c8f-8479-14819dff0d57" providerId="ADAL" clId="{CD26FCAB-1EA3-40C1-9616-0AFFFE4BF122}"/>
    <pc:docChg chg="undo custSel addSld delSld modSld sldOrd">
      <pc:chgData name="Inge Meester (SamenMeester)" userId="95a980dd-c920-4c8f-8479-14819dff0d57" providerId="ADAL" clId="{CD26FCAB-1EA3-40C1-9616-0AFFFE4BF122}" dt="2025-11-04T13:26:20.693" v="2742" actId="27636"/>
      <pc:docMkLst>
        <pc:docMk/>
      </pc:docMkLst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3961285142" sldId="256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1022266938" sldId="257"/>
        </pc:sldMkLst>
      </pc:sldChg>
      <pc:sldChg chg="addSp delSp modSp del mod">
        <pc:chgData name="Inge Meester (SamenMeester)" userId="95a980dd-c920-4c8f-8479-14819dff0d57" providerId="ADAL" clId="{CD26FCAB-1EA3-40C1-9616-0AFFFE4BF122}" dt="2025-11-04T10:02:01.925" v="6" actId="47"/>
        <pc:sldMkLst>
          <pc:docMk/>
          <pc:sldMk cId="4232471557" sldId="261"/>
        </pc:sldMkLst>
        <pc:spChg chg="del mod">
          <ac:chgData name="Inge Meester (SamenMeester)" userId="95a980dd-c920-4c8f-8479-14819dff0d57" providerId="ADAL" clId="{CD26FCAB-1EA3-40C1-9616-0AFFFE4BF122}" dt="2025-11-04T10:01:40.710" v="2" actId="478"/>
          <ac:spMkLst>
            <pc:docMk/>
            <pc:sldMk cId="4232471557" sldId="261"/>
            <ac:spMk id="3" creationId="{8B6E4E40-19C5-949D-5977-527113FC0FB0}"/>
          </ac:spMkLst>
        </pc:spChg>
        <pc:spChg chg="add del mod">
          <ac:chgData name="Inge Meester (SamenMeester)" userId="95a980dd-c920-4c8f-8479-14819dff0d57" providerId="ADAL" clId="{CD26FCAB-1EA3-40C1-9616-0AFFFE4BF122}" dt="2025-11-04T10:01:45.093" v="4" actId="478"/>
          <ac:spMkLst>
            <pc:docMk/>
            <pc:sldMk cId="4232471557" sldId="261"/>
            <ac:spMk id="4" creationId="{1FE2471C-E395-3A26-335A-0DC2C3EEEDC9}"/>
          </ac:spMkLst>
        </pc:spChg>
      </pc:sldChg>
      <pc:sldChg chg="modSp mod ord">
        <pc:chgData name="Inge Meester (SamenMeester)" userId="95a980dd-c920-4c8f-8479-14819dff0d57" providerId="ADAL" clId="{CD26FCAB-1EA3-40C1-9616-0AFFFE4BF122}" dt="2025-11-04T10:33:51.193" v="1061" actId="20577"/>
        <pc:sldMkLst>
          <pc:docMk/>
          <pc:sldMk cId="839941983" sldId="262"/>
        </pc:sldMkLst>
        <pc:spChg chg="mod">
          <ac:chgData name="Inge Meester (SamenMeester)" userId="95a980dd-c920-4c8f-8479-14819dff0d57" providerId="ADAL" clId="{CD26FCAB-1EA3-40C1-9616-0AFFFE4BF122}" dt="2025-11-04T10:22:33.470" v="548" actId="20577"/>
          <ac:spMkLst>
            <pc:docMk/>
            <pc:sldMk cId="839941983" sldId="262"/>
            <ac:spMk id="2" creationId="{BA03AF56-0B01-2834-2582-A4967AA4812C}"/>
          </ac:spMkLst>
        </pc:spChg>
        <pc:spChg chg="mod">
          <ac:chgData name="Inge Meester (SamenMeester)" userId="95a980dd-c920-4c8f-8479-14819dff0d57" providerId="ADAL" clId="{CD26FCAB-1EA3-40C1-9616-0AFFFE4BF122}" dt="2025-11-04T10:33:51.193" v="1061" actId="20577"/>
          <ac:spMkLst>
            <pc:docMk/>
            <pc:sldMk cId="839941983" sldId="262"/>
            <ac:spMk id="3" creationId="{F2AF4D36-210F-30EE-EF9C-2FEE1840F14B}"/>
          </ac:spMkLst>
        </pc:spChg>
      </pc:sldChg>
      <pc:sldChg chg="modSp mod">
        <pc:chgData name="Inge Meester (SamenMeester)" userId="95a980dd-c920-4c8f-8479-14819dff0d57" providerId="ADAL" clId="{CD26FCAB-1EA3-40C1-9616-0AFFFE4BF122}" dt="2025-11-04T11:09:38.829" v="2150" actId="1076"/>
        <pc:sldMkLst>
          <pc:docMk/>
          <pc:sldMk cId="3579553118" sldId="265"/>
        </pc:sldMkLst>
        <pc:spChg chg="mod">
          <ac:chgData name="Inge Meester (SamenMeester)" userId="95a980dd-c920-4c8f-8479-14819dff0d57" providerId="ADAL" clId="{CD26FCAB-1EA3-40C1-9616-0AFFFE4BF122}" dt="2025-11-04T11:09:38.829" v="2150" actId="1076"/>
          <ac:spMkLst>
            <pc:docMk/>
            <pc:sldMk cId="3579553118" sldId="265"/>
            <ac:spMk id="2" creationId="{ED1CA5BC-C172-87D4-92DB-2033D7035801}"/>
          </ac:spMkLst>
        </pc:spChg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369179046" sldId="266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2788715709" sldId="268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1246527388" sldId="270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367321198" sldId="272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4195063652" sldId="274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36126184" sldId="275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3203528164" sldId="278"/>
        </pc:sldMkLst>
      </pc:sldChg>
      <pc:sldChg chg="addSp delSp modSp mod ord">
        <pc:chgData name="Inge Meester (SamenMeester)" userId="95a980dd-c920-4c8f-8479-14819dff0d57" providerId="ADAL" clId="{CD26FCAB-1EA3-40C1-9616-0AFFFE4BF122}" dt="2025-11-04T10:43:08.160" v="1339" actId="20577"/>
        <pc:sldMkLst>
          <pc:docMk/>
          <pc:sldMk cId="3410044827" sldId="279"/>
        </pc:sldMkLst>
        <pc:spChg chg="mod">
          <ac:chgData name="Inge Meester (SamenMeester)" userId="95a980dd-c920-4c8f-8479-14819dff0d57" providerId="ADAL" clId="{CD26FCAB-1EA3-40C1-9616-0AFFFE4BF122}" dt="2025-11-04T10:43:08.160" v="1339" actId="20577"/>
          <ac:spMkLst>
            <pc:docMk/>
            <pc:sldMk cId="3410044827" sldId="279"/>
            <ac:spMk id="2" creationId="{BA03AF56-0B01-2834-2582-A4967AA4812C}"/>
          </ac:spMkLst>
        </pc:spChg>
        <pc:spChg chg="del mod">
          <ac:chgData name="Inge Meester (SamenMeester)" userId="95a980dd-c920-4c8f-8479-14819dff0d57" providerId="ADAL" clId="{CD26FCAB-1EA3-40C1-9616-0AFFFE4BF122}" dt="2025-11-04T10:14:57.267" v="398" actId="478"/>
          <ac:spMkLst>
            <pc:docMk/>
            <pc:sldMk cId="3410044827" sldId="279"/>
            <ac:spMk id="3" creationId="{F2AF4D36-210F-30EE-EF9C-2FEE1840F14B}"/>
          </ac:spMkLst>
        </pc:spChg>
        <pc:picChg chg="add mod">
          <ac:chgData name="Inge Meester (SamenMeester)" userId="95a980dd-c920-4c8f-8479-14819dff0d57" providerId="ADAL" clId="{CD26FCAB-1EA3-40C1-9616-0AFFFE4BF122}" dt="2025-11-04T10:17:43.626" v="426" actId="1076"/>
          <ac:picMkLst>
            <pc:docMk/>
            <pc:sldMk cId="3410044827" sldId="279"/>
            <ac:picMk id="5" creationId="{D00805AD-40A4-8151-4CAB-2403DD8D1829}"/>
          </ac:picMkLst>
        </pc:picChg>
        <pc:picChg chg="add mod">
          <ac:chgData name="Inge Meester (SamenMeester)" userId="95a980dd-c920-4c8f-8479-14819dff0d57" providerId="ADAL" clId="{CD26FCAB-1EA3-40C1-9616-0AFFFE4BF122}" dt="2025-11-04T10:19:53.257" v="478" actId="1076"/>
          <ac:picMkLst>
            <pc:docMk/>
            <pc:sldMk cId="3410044827" sldId="279"/>
            <ac:picMk id="7" creationId="{4D6302F9-FA08-B9CE-6162-3F74464436D5}"/>
          </ac:picMkLst>
        </pc:picChg>
        <pc:picChg chg="add mod modCrop">
          <ac:chgData name="Inge Meester (SamenMeester)" userId="95a980dd-c920-4c8f-8479-14819dff0d57" providerId="ADAL" clId="{CD26FCAB-1EA3-40C1-9616-0AFFFE4BF122}" dt="2025-11-04T10:17:49.555" v="427" actId="1076"/>
          <ac:picMkLst>
            <pc:docMk/>
            <pc:sldMk cId="3410044827" sldId="279"/>
            <ac:picMk id="9" creationId="{4553C64F-EC5F-3E93-7CB4-E625FAFAEE56}"/>
          </ac:picMkLst>
        </pc:picChg>
        <pc:picChg chg="add mod modCrop">
          <ac:chgData name="Inge Meester (SamenMeester)" userId="95a980dd-c920-4c8f-8479-14819dff0d57" providerId="ADAL" clId="{CD26FCAB-1EA3-40C1-9616-0AFFFE4BF122}" dt="2025-11-04T10:20:05.494" v="482" actId="1076"/>
          <ac:picMkLst>
            <pc:docMk/>
            <pc:sldMk cId="3410044827" sldId="279"/>
            <ac:picMk id="11" creationId="{B431E4E8-038B-44F3-9763-ED8895F8CE76}"/>
          </ac:picMkLst>
        </pc:picChg>
        <pc:picChg chg="add mod modCrop">
          <ac:chgData name="Inge Meester (SamenMeester)" userId="95a980dd-c920-4c8f-8479-14819dff0d57" providerId="ADAL" clId="{CD26FCAB-1EA3-40C1-9616-0AFFFE4BF122}" dt="2025-11-04T10:20:07.783" v="483" actId="1076"/>
          <ac:picMkLst>
            <pc:docMk/>
            <pc:sldMk cId="3410044827" sldId="279"/>
            <ac:picMk id="13" creationId="{42EBF4E2-9EEA-6DB5-0FD1-CB39DBCF90BB}"/>
          </ac:picMkLst>
        </pc:picChg>
        <pc:picChg chg="add mod">
          <ac:chgData name="Inge Meester (SamenMeester)" userId="95a980dd-c920-4c8f-8479-14819dff0d57" providerId="ADAL" clId="{CD26FCAB-1EA3-40C1-9616-0AFFFE4BF122}" dt="2025-11-04T10:20:11.246" v="484" actId="1076"/>
          <ac:picMkLst>
            <pc:docMk/>
            <pc:sldMk cId="3410044827" sldId="279"/>
            <ac:picMk id="15" creationId="{63374B7D-26BD-8079-F422-0035DE1D85D7}"/>
          </ac:picMkLst>
        </pc:picChg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27667563" sldId="281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061479878" sldId="282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556152335" sldId="283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2733853170" sldId="284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964059131" sldId="285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81115303" sldId="286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526786133" sldId="288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124432904" sldId="289"/>
        </pc:sldMkLst>
      </pc:sldChg>
      <pc:sldChg chg="del">
        <pc:chgData name="Inge Meester (SamenMeester)" userId="95a980dd-c920-4c8f-8479-14819dff0d57" providerId="ADAL" clId="{CD26FCAB-1EA3-40C1-9616-0AFFFE4BF122}" dt="2025-11-04T10:49:35.918" v="1379" actId="47"/>
        <pc:sldMkLst>
          <pc:docMk/>
          <pc:sldMk cId="3666934126" sldId="290"/>
        </pc:sldMkLst>
      </pc:sldChg>
      <pc:sldChg chg="del">
        <pc:chgData name="Inge Meester (SamenMeester)" userId="95a980dd-c920-4c8f-8479-14819dff0d57" providerId="ADAL" clId="{CD26FCAB-1EA3-40C1-9616-0AFFFE4BF122}" dt="2025-11-04T11:12:28.906" v="2171" actId="47"/>
        <pc:sldMkLst>
          <pc:docMk/>
          <pc:sldMk cId="4055064296" sldId="292"/>
        </pc:sldMkLst>
      </pc:sldChg>
      <pc:sldChg chg="del">
        <pc:chgData name="Inge Meester (SamenMeester)" userId="95a980dd-c920-4c8f-8479-14819dff0d57" providerId="ADAL" clId="{CD26FCAB-1EA3-40C1-9616-0AFFFE4BF122}" dt="2025-11-04T10:49:24.131" v="1378" actId="47"/>
        <pc:sldMkLst>
          <pc:docMk/>
          <pc:sldMk cId="3044777158" sldId="293"/>
        </pc:sldMkLst>
      </pc:sldChg>
      <pc:sldChg chg="del">
        <pc:chgData name="Inge Meester (SamenMeester)" userId="95a980dd-c920-4c8f-8479-14819dff0d57" providerId="ADAL" clId="{CD26FCAB-1EA3-40C1-9616-0AFFFE4BF122}" dt="2025-11-04T11:12:31.594" v="2172" actId="47"/>
        <pc:sldMkLst>
          <pc:docMk/>
          <pc:sldMk cId="752321589" sldId="294"/>
        </pc:sldMkLst>
      </pc:sldChg>
      <pc:sldChg chg="modSp add mod">
        <pc:chgData name="Inge Meester (SamenMeester)" userId="95a980dd-c920-4c8f-8479-14819dff0d57" providerId="ADAL" clId="{CD26FCAB-1EA3-40C1-9616-0AFFFE4BF122}" dt="2025-11-04T10:10:27.965" v="349" actId="20577"/>
        <pc:sldMkLst>
          <pc:docMk/>
          <pc:sldMk cId="3763515851" sldId="295"/>
        </pc:sldMkLst>
        <pc:spChg chg="mod">
          <ac:chgData name="Inge Meester (SamenMeester)" userId="95a980dd-c920-4c8f-8479-14819dff0d57" providerId="ADAL" clId="{CD26FCAB-1EA3-40C1-9616-0AFFFE4BF122}" dt="2025-11-04T10:10:27.965" v="349" actId="20577"/>
          <ac:spMkLst>
            <pc:docMk/>
            <pc:sldMk cId="3763515851" sldId="295"/>
            <ac:spMk id="3" creationId="{FC042A72-52EE-EFE0-A67C-DA7BA2100590}"/>
          </ac:spMkLst>
        </pc:spChg>
      </pc:sldChg>
      <pc:sldChg chg="addSp delSp modSp new mod modClrScheme chgLayout">
        <pc:chgData name="Inge Meester (SamenMeester)" userId="95a980dd-c920-4c8f-8479-14819dff0d57" providerId="ADAL" clId="{CD26FCAB-1EA3-40C1-9616-0AFFFE4BF122}" dt="2025-11-04T10:49:55.577" v="1380" actId="26606"/>
        <pc:sldMkLst>
          <pc:docMk/>
          <pc:sldMk cId="997569135" sldId="296"/>
        </pc:sldMkLst>
        <pc:spChg chg="del">
          <ac:chgData name="Inge Meester (SamenMeester)" userId="95a980dd-c920-4c8f-8479-14819dff0d57" providerId="ADAL" clId="{CD26FCAB-1EA3-40C1-9616-0AFFFE4BF122}" dt="2025-11-04T10:49:55.577" v="1380" actId="26606"/>
          <ac:spMkLst>
            <pc:docMk/>
            <pc:sldMk cId="997569135" sldId="296"/>
            <ac:spMk id="2" creationId="{53538466-25CA-94A8-374A-39DD5FC29E40}"/>
          </ac:spMkLst>
        </pc:spChg>
        <pc:spChg chg="del">
          <ac:chgData name="Inge Meester (SamenMeester)" userId="95a980dd-c920-4c8f-8479-14819dff0d57" providerId="ADAL" clId="{CD26FCAB-1EA3-40C1-9616-0AFFFE4BF122}" dt="2025-11-04T10:02:21.389" v="7"/>
          <ac:spMkLst>
            <pc:docMk/>
            <pc:sldMk cId="997569135" sldId="296"/>
            <ac:spMk id="3" creationId="{D8FF4FB7-9F8B-FC44-4727-1720DB3DF476}"/>
          </ac:spMkLst>
        </pc:spChg>
        <pc:spChg chg="del">
          <ac:chgData name="Inge Meester (SamenMeester)" userId="95a980dd-c920-4c8f-8479-14819dff0d57" providerId="ADAL" clId="{CD26FCAB-1EA3-40C1-9616-0AFFFE4BF122}" dt="2025-11-04T10:02:38.093" v="8"/>
          <ac:spMkLst>
            <pc:docMk/>
            <pc:sldMk cId="997569135" sldId="296"/>
            <ac:spMk id="4" creationId="{C5321992-96E8-A812-D786-8C46FFACE86C}"/>
          </ac:spMkLst>
        </pc:spChg>
        <pc:spChg chg="add del mod">
          <ac:chgData name="Inge Meester (SamenMeester)" userId="95a980dd-c920-4c8f-8479-14819dff0d57" providerId="ADAL" clId="{CD26FCAB-1EA3-40C1-9616-0AFFFE4BF122}" dt="2025-11-04T10:03:52.223" v="11" actId="478"/>
          <ac:spMkLst>
            <pc:docMk/>
            <pc:sldMk cId="997569135" sldId="296"/>
            <ac:spMk id="12" creationId="{2EA351A6-ACCD-4688-2839-7A2583B9ED4D}"/>
          </ac:spMkLst>
        </pc:spChg>
        <pc:spChg chg="add del mod">
          <ac:chgData name="Inge Meester (SamenMeester)" userId="95a980dd-c920-4c8f-8479-14819dff0d57" providerId="ADAL" clId="{CD26FCAB-1EA3-40C1-9616-0AFFFE4BF122}" dt="2025-11-04T10:03:55.904" v="13" actId="478"/>
          <ac:spMkLst>
            <pc:docMk/>
            <pc:sldMk cId="997569135" sldId="296"/>
            <ac:spMk id="14" creationId="{0B4AD045-D2CA-2395-A073-3E2FFA0AA4CB}"/>
          </ac:spMkLst>
        </pc:spChg>
        <pc:picChg chg="add del mod">
          <ac:chgData name="Inge Meester (SamenMeester)" userId="95a980dd-c920-4c8f-8479-14819dff0d57" providerId="ADAL" clId="{CD26FCAB-1EA3-40C1-9616-0AFFFE4BF122}" dt="2025-11-04T10:03:53.735" v="12" actId="478"/>
          <ac:picMkLst>
            <pc:docMk/>
            <pc:sldMk cId="997569135" sldId="296"/>
            <ac:picMk id="6" creationId="{2D558A4E-0C48-7773-0A02-638164C21548}"/>
          </ac:picMkLst>
        </pc:picChg>
        <pc:picChg chg="add del mod">
          <ac:chgData name="Inge Meester (SamenMeester)" userId="95a980dd-c920-4c8f-8479-14819dff0d57" providerId="ADAL" clId="{CD26FCAB-1EA3-40C1-9616-0AFFFE4BF122}" dt="2025-11-04T10:03:43.567" v="10" actId="478"/>
          <ac:picMkLst>
            <pc:docMk/>
            <pc:sldMk cId="997569135" sldId="296"/>
            <ac:picMk id="8" creationId="{7EC4016D-10E8-A658-CB30-6EE6DBCCD095}"/>
          </ac:picMkLst>
        </pc:picChg>
        <pc:picChg chg="add mod">
          <ac:chgData name="Inge Meester (SamenMeester)" userId="95a980dd-c920-4c8f-8479-14819dff0d57" providerId="ADAL" clId="{CD26FCAB-1EA3-40C1-9616-0AFFFE4BF122}" dt="2025-11-04T10:49:55.577" v="1380" actId="26606"/>
          <ac:picMkLst>
            <pc:docMk/>
            <pc:sldMk cId="997569135" sldId="296"/>
            <ac:picMk id="10" creationId="{F96C6BE9-5581-1795-D23A-1BA0BE177ECF}"/>
          </ac:picMkLst>
        </pc:picChg>
      </pc:sldChg>
      <pc:sldChg chg="modSp add mod ord">
        <pc:chgData name="Inge Meester (SamenMeester)" userId="95a980dd-c920-4c8f-8479-14819dff0d57" providerId="ADAL" clId="{CD26FCAB-1EA3-40C1-9616-0AFFFE4BF122}" dt="2025-11-04T10:28:03.069" v="778" actId="1076"/>
        <pc:sldMkLst>
          <pc:docMk/>
          <pc:sldMk cId="606362785" sldId="297"/>
        </pc:sldMkLst>
        <pc:spChg chg="mod">
          <ac:chgData name="Inge Meester (SamenMeester)" userId="95a980dd-c920-4c8f-8479-14819dff0d57" providerId="ADAL" clId="{CD26FCAB-1EA3-40C1-9616-0AFFFE4BF122}" dt="2025-11-04T10:28:03.069" v="778" actId="1076"/>
          <ac:spMkLst>
            <pc:docMk/>
            <pc:sldMk cId="606362785" sldId="297"/>
            <ac:spMk id="3" creationId="{73DAC1C5-27AD-18E5-91C3-9B1808AD5C6B}"/>
          </ac:spMkLst>
        </pc:spChg>
      </pc:sldChg>
      <pc:sldChg chg="modSp add mod">
        <pc:chgData name="Inge Meester (SamenMeester)" userId="95a980dd-c920-4c8f-8479-14819dff0d57" providerId="ADAL" clId="{CD26FCAB-1EA3-40C1-9616-0AFFFE4BF122}" dt="2025-11-04T10:36:59.634" v="1118" actId="20577"/>
        <pc:sldMkLst>
          <pc:docMk/>
          <pc:sldMk cId="2110369250" sldId="298"/>
        </pc:sldMkLst>
        <pc:spChg chg="mod">
          <ac:chgData name="Inge Meester (SamenMeester)" userId="95a980dd-c920-4c8f-8479-14819dff0d57" providerId="ADAL" clId="{CD26FCAB-1EA3-40C1-9616-0AFFFE4BF122}" dt="2025-11-04T10:36:59.634" v="1118" actId="20577"/>
          <ac:spMkLst>
            <pc:docMk/>
            <pc:sldMk cId="2110369250" sldId="298"/>
            <ac:spMk id="3" creationId="{A6101088-5B6E-3CD9-5DDD-AA1DDCDC2C5A}"/>
          </ac:spMkLst>
        </pc:spChg>
      </pc:sldChg>
      <pc:sldChg chg="modSp add mod ord">
        <pc:chgData name="Inge Meester (SamenMeester)" userId="95a980dd-c920-4c8f-8479-14819dff0d57" providerId="ADAL" clId="{CD26FCAB-1EA3-40C1-9616-0AFFFE4BF122}" dt="2025-11-04T13:24:11.745" v="2658" actId="20577"/>
        <pc:sldMkLst>
          <pc:docMk/>
          <pc:sldMk cId="3607804606" sldId="299"/>
        </pc:sldMkLst>
        <pc:spChg chg="mod">
          <ac:chgData name="Inge Meester (SamenMeester)" userId="95a980dd-c920-4c8f-8479-14819dff0d57" providerId="ADAL" clId="{CD26FCAB-1EA3-40C1-9616-0AFFFE4BF122}" dt="2025-11-04T13:24:11.745" v="2658" actId="20577"/>
          <ac:spMkLst>
            <pc:docMk/>
            <pc:sldMk cId="3607804606" sldId="299"/>
            <ac:spMk id="3" creationId="{C82E1460-0A17-A7FD-164A-C432BB8B051F}"/>
          </ac:spMkLst>
        </pc:spChg>
      </pc:sldChg>
      <pc:sldChg chg="addSp delSp modSp add mod ord">
        <pc:chgData name="Inge Meester (SamenMeester)" userId="95a980dd-c920-4c8f-8479-14819dff0d57" providerId="ADAL" clId="{CD26FCAB-1EA3-40C1-9616-0AFFFE4BF122}" dt="2025-11-04T11:24:03.144" v="2546" actId="1076"/>
        <pc:sldMkLst>
          <pc:docMk/>
          <pc:sldMk cId="2888119562" sldId="300"/>
        </pc:sldMkLst>
        <pc:spChg chg="mod">
          <ac:chgData name="Inge Meester (SamenMeester)" userId="95a980dd-c920-4c8f-8479-14819dff0d57" providerId="ADAL" clId="{CD26FCAB-1EA3-40C1-9616-0AFFFE4BF122}" dt="2025-11-04T10:43:21.299" v="1355" actId="20577"/>
          <ac:spMkLst>
            <pc:docMk/>
            <pc:sldMk cId="2888119562" sldId="300"/>
            <ac:spMk id="2" creationId="{CCA3606B-0AB7-AAB6-D182-42F28EB04626}"/>
          </ac:spMkLst>
        </pc:spChg>
        <pc:spChg chg="del mod">
          <ac:chgData name="Inge Meester (SamenMeester)" userId="95a980dd-c920-4c8f-8479-14819dff0d57" providerId="ADAL" clId="{CD26FCAB-1EA3-40C1-9616-0AFFFE4BF122}" dt="2025-11-04T10:43:28.261" v="1356" actId="478"/>
          <ac:spMkLst>
            <pc:docMk/>
            <pc:sldMk cId="2888119562" sldId="300"/>
            <ac:spMk id="3" creationId="{07C54402-EE7C-3D8C-EA2D-500CB072D6FF}"/>
          </ac:spMkLst>
        </pc:spChg>
        <pc:spChg chg="add del mod">
          <ac:chgData name="Inge Meester (SamenMeester)" userId="95a980dd-c920-4c8f-8479-14819dff0d57" providerId="ADAL" clId="{CD26FCAB-1EA3-40C1-9616-0AFFFE4BF122}" dt="2025-11-04T10:43:45.596" v="1357"/>
          <ac:spMkLst>
            <pc:docMk/>
            <pc:sldMk cId="2888119562" sldId="300"/>
            <ac:spMk id="5" creationId="{12EEDA26-66D3-AA81-6511-49C62A2BCD8E}"/>
          </ac:spMkLst>
        </pc:spChg>
        <pc:picChg chg="add mod modCrop">
          <ac:chgData name="Inge Meester (SamenMeester)" userId="95a980dd-c920-4c8f-8479-14819dff0d57" providerId="ADAL" clId="{CD26FCAB-1EA3-40C1-9616-0AFFFE4BF122}" dt="2025-11-04T11:24:03.144" v="2546" actId="1076"/>
          <ac:picMkLst>
            <pc:docMk/>
            <pc:sldMk cId="2888119562" sldId="300"/>
            <ac:picMk id="7" creationId="{EF68C1BE-69B4-F1DC-E7BE-79E7F15D42D6}"/>
          </ac:picMkLst>
        </pc:picChg>
        <pc:picChg chg="add mod">
          <ac:chgData name="Inge Meester (SamenMeester)" userId="95a980dd-c920-4c8f-8479-14819dff0d57" providerId="ADAL" clId="{CD26FCAB-1EA3-40C1-9616-0AFFFE4BF122}" dt="2025-11-04T11:23:44.530" v="2542" actId="1076"/>
          <ac:picMkLst>
            <pc:docMk/>
            <pc:sldMk cId="2888119562" sldId="300"/>
            <ac:picMk id="9" creationId="{3956D7C8-1DC6-4DA3-CC98-89DA43D57216}"/>
          </ac:picMkLst>
        </pc:picChg>
        <pc:picChg chg="add mod">
          <ac:chgData name="Inge Meester (SamenMeester)" userId="95a980dd-c920-4c8f-8479-14819dff0d57" providerId="ADAL" clId="{CD26FCAB-1EA3-40C1-9616-0AFFFE4BF122}" dt="2025-11-04T11:23:42.191" v="2541" actId="1076"/>
          <ac:picMkLst>
            <pc:docMk/>
            <pc:sldMk cId="2888119562" sldId="300"/>
            <ac:picMk id="11" creationId="{A6654E6B-63CA-9E57-49CD-D078592712E2}"/>
          </ac:picMkLst>
        </pc:picChg>
        <pc:picChg chg="add mod">
          <ac:chgData name="Inge Meester (SamenMeester)" userId="95a980dd-c920-4c8f-8479-14819dff0d57" providerId="ADAL" clId="{CD26FCAB-1EA3-40C1-9616-0AFFFE4BF122}" dt="2025-11-04T11:23:57.662" v="2545" actId="1076"/>
          <ac:picMkLst>
            <pc:docMk/>
            <pc:sldMk cId="2888119562" sldId="300"/>
            <ac:picMk id="12" creationId="{E2D7FAF1-AEA1-E9BF-1DFC-0B71A9C8A8FD}"/>
          </ac:picMkLst>
        </pc:picChg>
        <pc:picChg chg="add mod">
          <ac:chgData name="Inge Meester (SamenMeester)" userId="95a980dd-c920-4c8f-8479-14819dff0d57" providerId="ADAL" clId="{CD26FCAB-1EA3-40C1-9616-0AFFFE4BF122}" dt="2025-11-04T11:23:51.780" v="2544" actId="1076"/>
          <ac:picMkLst>
            <pc:docMk/>
            <pc:sldMk cId="2888119562" sldId="300"/>
            <ac:picMk id="13" creationId="{C63F2851-19F9-E9F3-4E7A-F1985A06F6DF}"/>
          </ac:picMkLst>
        </pc:picChg>
      </pc:sldChg>
      <pc:sldChg chg="modSp add mod ord">
        <pc:chgData name="Inge Meester (SamenMeester)" userId="95a980dd-c920-4c8f-8479-14819dff0d57" providerId="ADAL" clId="{CD26FCAB-1EA3-40C1-9616-0AFFFE4BF122}" dt="2025-11-04T11:20:57.542" v="2437"/>
        <pc:sldMkLst>
          <pc:docMk/>
          <pc:sldMk cId="2057727963" sldId="301"/>
        </pc:sldMkLst>
        <pc:spChg chg="mod">
          <ac:chgData name="Inge Meester (SamenMeester)" userId="95a980dd-c920-4c8f-8479-14819dff0d57" providerId="ADAL" clId="{CD26FCAB-1EA3-40C1-9616-0AFFFE4BF122}" dt="2025-11-04T11:11:01.573" v="2168" actId="313"/>
          <ac:spMkLst>
            <pc:docMk/>
            <pc:sldMk cId="2057727963" sldId="301"/>
            <ac:spMk id="2" creationId="{B7343A3B-9D29-CA88-14FC-990773E72C22}"/>
          </ac:spMkLst>
        </pc:spChg>
        <pc:spChg chg="mod">
          <ac:chgData name="Inge Meester (SamenMeester)" userId="95a980dd-c920-4c8f-8479-14819dff0d57" providerId="ADAL" clId="{CD26FCAB-1EA3-40C1-9616-0AFFFE4BF122}" dt="2025-11-04T11:11:39.536" v="2170" actId="6549"/>
          <ac:spMkLst>
            <pc:docMk/>
            <pc:sldMk cId="2057727963" sldId="301"/>
            <ac:spMk id="3" creationId="{6D775F4C-F47A-1B01-FF08-1053CCB1B79B}"/>
          </ac:spMkLst>
        </pc:spChg>
      </pc:sldChg>
      <pc:sldChg chg="add del">
        <pc:chgData name="Inge Meester (SamenMeester)" userId="95a980dd-c920-4c8f-8479-14819dff0d57" providerId="ADAL" clId="{CD26FCAB-1EA3-40C1-9616-0AFFFE4BF122}" dt="2025-11-04T10:34:59.844" v="1063" actId="47"/>
        <pc:sldMkLst>
          <pc:docMk/>
          <pc:sldMk cId="2394043323" sldId="301"/>
        </pc:sldMkLst>
      </pc:sldChg>
      <pc:sldChg chg="addSp delSp modSp add mod ord">
        <pc:chgData name="Inge Meester (SamenMeester)" userId="95a980dd-c920-4c8f-8479-14819dff0d57" providerId="ADAL" clId="{CD26FCAB-1EA3-40C1-9616-0AFFFE4BF122}" dt="2025-11-04T13:26:20.693" v="2742" actId="27636"/>
        <pc:sldMkLst>
          <pc:docMk/>
          <pc:sldMk cId="304478913" sldId="302"/>
        </pc:sldMkLst>
        <pc:spChg chg="mod">
          <ac:chgData name="Inge Meester (SamenMeester)" userId="95a980dd-c920-4c8f-8479-14819dff0d57" providerId="ADAL" clId="{CD26FCAB-1EA3-40C1-9616-0AFFFE4BF122}" dt="2025-11-04T11:15:12.008" v="2209" actId="20577"/>
          <ac:spMkLst>
            <pc:docMk/>
            <pc:sldMk cId="304478913" sldId="302"/>
            <ac:spMk id="2" creationId="{667A466F-DA80-8D30-C9DC-9F600E4BEBC2}"/>
          </ac:spMkLst>
        </pc:spChg>
        <pc:spChg chg="add mod">
          <ac:chgData name="Inge Meester (SamenMeester)" userId="95a980dd-c920-4c8f-8479-14819dff0d57" providerId="ADAL" clId="{CD26FCAB-1EA3-40C1-9616-0AFFFE4BF122}" dt="2025-11-04T13:26:20.693" v="2742" actId="27636"/>
          <ac:spMkLst>
            <pc:docMk/>
            <pc:sldMk cId="304478913" sldId="302"/>
            <ac:spMk id="10" creationId="{B0846B5A-C8ED-961D-71F9-3EF45F29463F}"/>
          </ac:spMkLst>
        </pc:spChg>
        <pc:picChg chg="add mod">
          <ac:chgData name="Inge Meester (SamenMeester)" userId="95a980dd-c920-4c8f-8479-14819dff0d57" providerId="ADAL" clId="{CD26FCAB-1EA3-40C1-9616-0AFFFE4BF122}" dt="2025-11-04T11:19:57.009" v="2423" actId="1076"/>
          <ac:picMkLst>
            <pc:docMk/>
            <pc:sldMk cId="304478913" sldId="302"/>
            <ac:picMk id="4" creationId="{E13541E9-8EC1-1577-5A05-EBC6DA3CC7FA}"/>
          </ac:picMkLst>
        </pc:picChg>
        <pc:picChg chg="del">
          <ac:chgData name="Inge Meester (SamenMeester)" userId="95a980dd-c920-4c8f-8479-14819dff0d57" providerId="ADAL" clId="{CD26FCAB-1EA3-40C1-9616-0AFFFE4BF122}" dt="2025-11-04T11:13:03.475" v="2180" actId="478"/>
          <ac:picMkLst>
            <pc:docMk/>
            <pc:sldMk cId="304478913" sldId="302"/>
            <ac:picMk id="5" creationId="{6B04D2DA-D657-E219-FD7A-FBCA27BD06B0}"/>
          </ac:picMkLst>
        </pc:picChg>
        <pc:picChg chg="del">
          <ac:chgData name="Inge Meester (SamenMeester)" userId="95a980dd-c920-4c8f-8479-14819dff0d57" providerId="ADAL" clId="{CD26FCAB-1EA3-40C1-9616-0AFFFE4BF122}" dt="2025-11-04T11:13:02.296" v="2179" actId="478"/>
          <ac:picMkLst>
            <pc:docMk/>
            <pc:sldMk cId="304478913" sldId="302"/>
            <ac:picMk id="7" creationId="{9F0375DD-D4AD-DA92-C956-6B27541A9E13}"/>
          </ac:picMkLst>
        </pc:picChg>
        <pc:picChg chg="add mod">
          <ac:chgData name="Inge Meester (SamenMeester)" userId="95a980dd-c920-4c8f-8479-14819dff0d57" providerId="ADAL" clId="{CD26FCAB-1EA3-40C1-9616-0AFFFE4BF122}" dt="2025-11-04T11:19:53.978" v="2422" actId="1076"/>
          <ac:picMkLst>
            <pc:docMk/>
            <pc:sldMk cId="304478913" sldId="302"/>
            <ac:picMk id="8" creationId="{D751EA84-56DC-B793-1B35-4F005688E656}"/>
          </ac:picMkLst>
        </pc:picChg>
        <pc:picChg chg="del">
          <ac:chgData name="Inge Meester (SamenMeester)" userId="95a980dd-c920-4c8f-8479-14819dff0d57" providerId="ADAL" clId="{CD26FCAB-1EA3-40C1-9616-0AFFFE4BF122}" dt="2025-11-04T11:13:04.517" v="2181" actId="478"/>
          <ac:picMkLst>
            <pc:docMk/>
            <pc:sldMk cId="304478913" sldId="302"/>
            <ac:picMk id="9" creationId="{904ACB2A-693F-D33C-5CE7-392DED8C71B1}"/>
          </ac:picMkLst>
        </pc:picChg>
        <pc:picChg chg="del">
          <ac:chgData name="Inge Meester (SamenMeester)" userId="95a980dd-c920-4c8f-8479-14819dff0d57" providerId="ADAL" clId="{CD26FCAB-1EA3-40C1-9616-0AFFFE4BF122}" dt="2025-11-04T11:12:59.728" v="2177" actId="478"/>
          <ac:picMkLst>
            <pc:docMk/>
            <pc:sldMk cId="304478913" sldId="302"/>
            <ac:picMk id="11" creationId="{69A83B7B-9E87-24A4-FF35-24C9827B5AEB}"/>
          </ac:picMkLst>
        </pc:picChg>
        <pc:picChg chg="del">
          <ac:chgData name="Inge Meester (SamenMeester)" userId="95a980dd-c920-4c8f-8479-14819dff0d57" providerId="ADAL" clId="{CD26FCAB-1EA3-40C1-9616-0AFFFE4BF122}" dt="2025-11-04T11:13:01.276" v="2178" actId="478"/>
          <ac:picMkLst>
            <pc:docMk/>
            <pc:sldMk cId="304478913" sldId="302"/>
            <ac:picMk id="13" creationId="{E7FBF895-C073-9CDA-10D7-0DA0BFF59910}"/>
          </ac:picMkLst>
        </pc:picChg>
        <pc:picChg chg="del">
          <ac:chgData name="Inge Meester (SamenMeester)" userId="95a980dd-c920-4c8f-8479-14819dff0d57" providerId="ADAL" clId="{CD26FCAB-1EA3-40C1-9616-0AFFFE4BF122}" dt="2025-11-04T11:12:58.597" v="2176" actId="478"/>
          <ac:picMkLst>
            <pc:docMk/>
            <pc:sldMk cId="304478913" sldId="302"/>
            <ac:picMk id="15" creationId="{13B9E975-A8C5-E451-9656-007E738DA716}"/>
          </ac:picMkLst>
        </pc:picChg>
      </pc:sldChg>
      <pc:sldChg chg="modSp add mod ord">
        <pc:chgData name="Inge Meester (SamenMeester)" userId="95a980dd-c920-4c8f-8479-14819dff0d57" providerId="ADAL" clId="{CD26FCAB-1EA3-40C1-9616-0AFFFE4BF122}" dt="2025-11-04T11:27:02.254" v="2571" actId="113"/>
        <pc:sldMkLst>
          <pc:docMk/>
          <pc:sldMk cId="882177870" sldId="303"/>
        </pc:sldMkLst>
        <pc:spChg chg="mod">
          <ac:chgData name="Inge Meester (SamenMeester)" userId="95a980dd-c920-4c8f-8479-14819dff0d57" providerId="ADAL" clId="{CD26FCAB-1EA3-40C1-9616-0AFFFE4BF122}" dt="2025-11-04T11:27:02.254" v="2571" actId="113"/>
          <ac:spMkLst>
            <pc:docMk/>
            <pc:sldMk cId="882177870" sldId="303"/>
            <ac:spMk id="2" creationId="{3AE8AD4A-15DE-D014-7018-097BFAA3BCA4}"/>
          </ac:spMkLst>
        </pc:spChg>
      </pc:sldChg>
      <pc:sldMasterChg chg="delSldLayout">
        <pc:chgData name="Inge Meester (SamenMeester)" userId="95a980dd-c920-4c8f-8479-14819dff0d57" providerId="ADAL" clId="{CD26FCAB-1EA3-40C1-9616-0AFFFE4BF122}" dt="2025-11-04T11:12:31.594" v="2172" actId="47"/>
        <pc:sldMasterMkLst>
          <pc:docMk/>
          <pc:sldMasterMk cId="2177350333" sldId="2147483835"/>
        </pc:sldMasterMkLst>
        <pc:sldLayoutChg chg="del">
          <pc:chgData name="Inge Meester (SamenMeester)" userId="95a980dd-c920-4c8f-8479-14819dff0d57" providerId="ADAL" clId="{CD26FCAB-1EA3-40C1-9616-0AFFFE4BF122}" dt="2025-11-04T11:12:31.594" v="2172" actId="47"/>
          <pc:sldLayoutMkLst>
            <pc:docMk/>
            <pc:sldMasterMk cId="2177350333" sldId="2147483835"/>
            <pc:sldLayoutMk cId="1099502380" sldId="21474838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CA74AC7-19FC-9E7E-41A1-0496016C97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04EF61-3343-3F3A-E4FE-BC2394E428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fld id="{CAB5C2EE-BB08-7347-ABF2-87FADF62C670}" type="datetimeFigureOut">
              <a:rPr lang="nl-NL"/>
              <a:pPr>
                <a:defRPr/>
              </a:pPr>
              <a:t>4-11-2025</a:t>
            </a:fld>
            <a:endParaRPr lang="nl-NL" dirty="0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FDA6055-7A3F-1B15-2FC7-F54574DE8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2E09C29E-FDBA-CFBE-1061-D05037A10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657D43-5F15-EADE-F3BE-E9725C7359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74423A-7BF1-2115-1535-0CC46B01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fld id="{C081E78E-ECCE-5C42-AF56-F0445F2E7A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275041"/>
            <a:ext cx="11658601" cy="38971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65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7290"/>
            <a:ext cx="10515600" cy="3125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463" y="2415249"/>
            <a:ext cx="7373074" cy="27316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3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80" y="2308605"/>
            <a:ext cx="4669536" cy="221709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012" y="2296413"/>
            <a:ext cx="4520184" cy="222630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2449358"/>
            <a:ext cx="6172200" cy="255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2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6349" y="2401206"/>
            <a:ext cx="4459341" cy="2203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87981" y="2401206"/>
            <a:ext cx="4687670" cy="2203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7882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304" y="2326511"/>
            <a:ext cx="6748040" cy="2893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9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2154046"/>
            <a:ext cx="11926824" cy="411264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0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2198876"/>
            <a:ext cx="5620512" cy="39702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5727192" cy="39824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58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4932" y="242620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246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704" y="2198876"/>
            <a:ext cx="4669536" cy="293395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4520184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37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2154046"/>
            <a:ext cx="11926824" cy="411264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56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2198876"/>
            <a:ext cx="5620512" cy="39702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5727192" cy="398246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4932" y="242620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23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324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533400"/>
            <a:ext cx="11926824" cy="573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78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520700"/>
            <a:ext cx="5620512" cy="5648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520700"/>
            <a:ext cx="5727192" cy="5648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95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737108"/>
            <a:ext cx="10020300" cy="516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1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4141" y="1362964"/>
            <a:ext cx="5351716" cy="320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362964"/>
            <a:ext cx="5741859" cy="320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53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781786" cy="863219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8513"/>
            <a:ext cx="10515600" cy="345817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0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0635"/>
            <a:ext cx="4669536" cy="293395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208" y="2798443"/>
            <a:ext cx="4854591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8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244935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671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95447" y="3003151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296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3731" y="2946527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8945" y="2946527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74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15"/>
            <a:ext cx="10515600" cy="3211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799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712"/>
            <a:ext cx="10515600" cy="3810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835797"/>
            <a:ext cx="11658601" cy="33364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6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704" y="2951232"/>
            <a:ext cx="4669536" cy="293395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939040"/>
            <a:ext cx="4520184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4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085966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7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3039666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3039666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085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32" y="2307753"/>
            <a:ext cx="11756136" cy="330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4-11-2025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0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32" y="2847371"/>
            <a:ext cx="11756136" cy="27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4-11-2025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556" y="2847371"/>
            <a:ext cx="7303625" cy="27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4-11-2025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43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770211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64" y="2166238"/>
            <a:ext cx="11756136" cy="405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986272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64" y="2166238"/>
            <a:ext cx="11756136" cy="405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911D8FA-AB19-9FBE-8866-D63E67C0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" y="535114"/>
            <a:ext cx="11756136" cy="547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85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279136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0339"/>
            <a:ext cx="10515600" cy="282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4-11-2025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0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verenigingsmanager@tubanters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96C6BE9-5581-1795-D23A-1BA0BE17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56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670C-E062-0E38-EF88-9DD6DFE8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A466F-DA80-8D30-C9DC-9F600E4B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3541E9-8EC1-1577-5A05-EBC6DA3C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373" y="1667945"/>
            <a:ext cx="3126658" cy="23449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751EA84-56DC-B793-1B35-4F005688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74" y="4210366"/>
            <a:ext cx="3126658" cy="234499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0846B5A-C8ED-961D-71F9-3EF45F29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" y="1750924"/>
            <a:ext cx="11926824" cy="4112641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3 bestuurders vervangen</a:t>
            </a:r>
          </a:p>
          <a:p>
            <a:r>
              <a:rPr lang="nl-NL" dirty="0"/>
              <a:t>Kantine moest dicht – nu weer voldoende bezetting</a:t>
            </a:r>
          </a:p>
          <a:p>
            <a:r>
              <a:rPr lang="nl-NL" dirty="0"/>
              <a:t>Bezette commissies</a:t>
            </a:r>
          </a:p>
          <a:p>
            <a:r>
              <a:rPr lang="nl-NL" dirty="0"/>
              <a:t>Nieuwe vrijwilligers</a:t>
            </a:r>
          </a:p>
          <a:p>
            <a:r>
              <a:rPr lang="nl-NL" dirty="0"/>
              <a:t>Nieuwe energie</a:t>
            </a:r>
          </a:p>
          <a:p>
            <a:r>
              <a:rPr lang="nl-NL" dirty="0"/>
              <a:t>Vrijheid geven in hun taken</a:t>
            </a:r>
          </a:p>
          <a:p>
            <a:r>
              <a:rPr lang="nl-NL" dirty="0"/>
              <a:t>Waardering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7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337A5-9AA9-0139-95F4-5ED16FB8A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43A3B-9D29-CA88-14FC-990773E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 – nieuwe ideeën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75F4C-F47A-1B01-FF08-1053CCB1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Verdeel in groepjes van 5 personen</a:t>
            </a:r>
          </a:p>
          <a:p>
            <a:pPr marL="0" indent="0" algn="ctr">
              <a:buNone/>
            </a:pPr>
            <a:r>
              <a:rPr lang="nl-NL" b="1" dirty="0"/>
              <a:t>Niet klagen – wees nieuwsgierig en </a:t>
            </a:r>
            <a:r>
              <a:rPr lang="nl-NL" b="1" dirty="0" err="1"/>
              <a:t>openminded</a:t>
            </a: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Hoe ben jijzelf als vrijwilliger begonnen?</a:t>
            </a:r>
          </a:p>
          <a:p>
            <a:pPr marL="0" indent="0" algn="ctr">
              <a:buNone/>
            </a:pPr>
            <a:r>
              <a:rPr lang="nl-NL" b="1" dirty="0"/>
              <a:t>Hoe werven jullie vrijwilligers?</a:t>
            </a:r>
          </a:p>
          <a:p>
            <a:pPr marL="0" indent="0" algn="ctr">
              <a:buNone/>
            </a:pPr>
            <a:r>
              <a:rPr lang="nl-NL" b="1" dirty="0"/>
              <a:t>Welke manieren hebben gewerkt?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772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BB47-B2FA-7373-5BDF-357D105A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E8AD4A-15DE-D014-7018-097BFAA3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920180"/>
            <a:ext cx="11658601" cy="30652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b="1" dirty="0"/>
              <a:t>Dank voor jullie aanwezigheid</a:t>
            </a:r>
          </a:p>
          <a:p>
            <a:pPr marL="0" indent="0" algn="ctr">
              <a:buNone/>
            </a:pPr>
            <a:r>
              <a:rPr lang="nl-NL" b="1" dirty="0"/>
              <a:t>&amp; </a:t>
            </a:r>
          </a:p>
          <a:p>
            <a:pPr marL="0" indent="0" algn="ctr">
              <a:buNone/>
            </a:pPr>
            <a:r>
              <a:rPr lang="nl-NL" b="1" dirty="0"/>
              <a:t>Veel vrijwilligers gewenst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400" dirty="0"/>
              <a:t>Voor meer info: </a:t>
            </a:r>
          </a:p>
          <a:p>
            <a:pPr marL="0" indent="0" algn="ctr">
              <a:buNone/>
            </a:pPr>
            <a:r>
              <a:rPr lang="nl-NL" sz="2400" dirty="0"/>
              <a:t>Verenigingsmanager - Henny Roerink</a:t>
            </a:r>
          </a:p>
          <a:p>
            <a:pPr marL="0" indent="0" algn="ctr">
              <a:buNone/>
            </a:pPr>
            <a:r>
              <a:rPr lang="nl-NL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verenigingsmanager@tubanters.nl</a:t>
            </a:r>
            <a:r>
              <a:rPr lang="nl-NL" sz="2400" dirty="0"/>
              <a:t>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17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7890-B352-3789-5906-22FD9FCB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042A72-52EE-EFE0-A67C-DA7BA210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3923818"/>
            <a:ext cx="11658601" cy="224838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Inspireren - voorbeeldverhalen</a:t>
            </a:r>
          </a:p>
          <a:p>
            <a:pPr marL="0" indent="0" algn="ctr">
              <a:buNone/>
            </a:pPr>
            <a:r>
              <a:rPr lang="nl-NL" dirty="0"/>
              <a:t>Enthousiasmeren – dat wat je aandacht geeft groeit</a:t>
            </a:r>
          </a:p>
          <a:p>
            <a:pPr marL="0" indent="0" algn="ctr">
              <a:buNone/>
            </a:pPr>
            <a:r>
              <a:rPr lang="nl-NL" dirty="0"/>
              <a:t>Nieuwe ideeën - samen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5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3AF56-0B01-2834-2582-A4967AA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F4D36-210F-30EE-EF9C-2FEE1840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Neem een “project” in gedachten </a:t>
            </a:r>
          </a:p>
          <a:p>
            <a:pPr marL="0" indent="0" algn="ctr">
              <a:buNone/>
            </a:pPr>
            <a:r>
              <a:rPr lang="nl-NL" b="1" dirty="0"/>
              <a:t>waarbij het werven van vrijwilligers </a:t>
            </a:r>
          </a:p>
          <a:p>
            <a:pPr marL="0" indent="0" algn="ctr">
              <a:buNone/>
            </a:pPr>
            <a:r>
              <a:rPr lang="nl-NL" b="1" dirty="0"/>
              <a:t>NIET lukte?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Stel jezelf de vraag:</a:t>
            </a:r>
          </a:p>
          <a:p>
            <a:pPr marL="0" indent="0" algn="ctr">
              <a:buNone/>
            </a:pPr>
            <a:r>
              <a:rPr lang="nl-NL" b="1" dirty="0"/>
              <a:t>Waarom lukte dit niet?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9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9331-35FE-34ED-AF1B-C331719A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A0D17-4C62-5995-6C2D-EEB45DE5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101088-5B6E-3CD9-5DDD-AA1DDCD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Inge Meester - Benaderd voor verbouwing clubgebouw</a:t>
            </a:r>
          </a:p>
          <a:p>
            <a:r>
              <a:rPr lang="nl-NL" dirty="0"/>
              <a:t>Bestuurslid 2018 – 2025</a:t>
            </a:r>
          </a:p>
          <a:p>
            <a:r>
              <a:rPr lang="nl-NL" dirty="0"/>
              <a:t>Oog voor elkaar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6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3AF56-0B01-2834-2582-A4967AA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0805AD-40A4-8151-4CAB-2403DD8D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37" y="1488358"/>
            <a:ext cx="2453763" cy="32716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6302F9-FA08-B9CE-6162-3F744644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15" y="2186348"/>
            <a:ext cx="3293806" cy="3293806"/>
          </a:xfrm>
          <a:prstGeom prst="rect">
            <a:avLst/>
          </a:prstGeom>
        </p:spPr>
      </p:pic>
      <p:pic>
        <p:nvPicPr>
          <p:cNvPr id="9" name="Afbeelding 8" descr="Afbeelding met persoon, kleding, schoeisel, gebouw&#10;&#10;Door AI gegenereerde inhoud is mogelijk onjuist.">
            <a:extLst>
              <a:ext uri="{FF2B5EF4-FFF2-40B4-BE49-F238E27FC236}">
                <a16:creationId xmlns:a16="http://schemas.microsoft.com/office/drawing/2014/main" id="{4553C64F-EC5F-3E93-7CB4-E625FAFA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79"/>
          <a:stretch>
            <a:fillRect/>
          </a:stretch>
        </p:blipFill>
        <p:spPr>
          <a:xfrm>
            <a:off x="1677557" y="4421713"/>
            <a:ext cx="2133352" cy="211688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31E4E8-038B-44F3-9763-ED8895F8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036" t="26186" r="25763" b="10189"/>
          <a:stretch>
            <a:fillRect/>
          </a:stretch>
        </p:blipFill>
        <p:spPr>
          <a:xfrm>
            <a:off x="7778526" y="1531029"/>
            <a:ext cx="1949133" cy="28906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EBF4E2-9EEA-6DB5-0FD1-CB39DBCF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101"/>
          <a:stretch>
            <a:fillRect/>
          </a:stretch>
        </p:blipFill>
        <p:spPr>
          <a:xfrm>
            <a:off x="7115697" y="4278892"/>
            <a:ext cx="2203896" cy="225970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374B7D-26BD-8079-F422-0035DE1D8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008" y="2850433"/>
            <a:ext cx="2356920" cy="31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19E6-D171-E32A-A099-4F9FF85D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AC1C5-27AD-18E5-91C3-9B1808AD5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3449412"/>
            <a:ext cx="11658601" cy="224838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Persoonlijk benaderd</a:t>
            </a:r>
          </a:p>
          <a:p>
            <a:pPr marL="0" indent="0" algn="ctr">
              <a:buNone/>
            </a:pPr>
            <a:r>
              <a:rPr lang="nl-NL" dirty="0"/>
              <a:t>Mijn kwaliteit werd gezien</a:t>
            </a:r>
          </a:p>
          <a:p>
            <a:pPr marL="0" indent="0" algn="ctr">
              <a:buNone/>
            </a:pPr>
            <a:r>
              <a:rPr lang="nl-NL" dirty="0"/>
              <a:t>Ik kreeg er energie van</a:t>
            </a:r>
          </a:p>
          <a:p>
            <a:pPr marL="0" indent="0" algn="ctr">
              <a:buNone/>
            </a:pPr>
            <a:r>
              <a:rPr lang="nl-NL" dirty="0"/>
              <a:t>Voelde van toegevoegde waarde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3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B469-B0F9-1F3F-97D1-F9C388E3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3606B-0AB7-AAB6-D182-42F28EB0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F68C1BE-69B4-F1DC-E7BE-79E7F15D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236" t="26510" r="4494" b="10145"/>
          <a:stretch>
            <a:fillRect/>
          </a:stretch>
        </p:blipFill>
        <p:spPr>
          <a:xfrm>
            <a:off x="960137" y="1647556"/>
            <a:ext cx="2910348" cy="4731551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56D7C8-1DC6-4DA3-CC98-89DA43D5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84" y="2043317"/>
            <a:ext cx="2164787" cy="38485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654E6B-63CA-9E57-49CD-D07859271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54" y="2043317"/>
            <a:ext cx="2164787" cy="384851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2D7FAF1-AEA1-E9BF-1DFC-0B71A9C8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181">
            <a:off x="4548578" y="4451560"/>
            <a:ext cx="1365984" cy="181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63F2851-19F9-E9F3-4E7A-F1985A06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039">
            <a:off x="4439178" y="2405146"/>
            <a:ext cx="1302228" cy="176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11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B298-7A5A-2C0E-001D-4FFBB082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FD07-7442-8ECB-C793-C4D8E37A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2E1460-0A17-A7FD-164A-C432BB8B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Lynn – </a:t>
            </a:r>
            <a:r>
              <a:rPr lang="nl-NL" dirty="0" err="1"/>
              <a:t>cvv</a:t>
            </a:r>
            <a:r>
              <a:rPr lang="nl-NL" dirty="0"/>
              <a:t> Oranje Nassau Almelo</a:t>
            </a:r>
          </a:p>
          <a:p>
            <a:endParaRPr lang="nl-NL" dirty="0"/>
          </a:p>
          <a:p>
            <a:r>
              <a:rPr lang="nl-NL" dirty="0"/>
              <a:t>Begonnen als scheidsrechter mini’s</a:t>
            </a:r>
          </a:p>
          <a:p>
            <a:r>
              <a:rPr lang="nl-NL" dirty="0"/>
              <a:t>Bestuurslid communicatie</a:t>
            </a:r>
          </a:p>
          <a:p>
            <a:r>
              <a:rPr lang="nl-NL" dirty="0"/>
              <a:t>Community-app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0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B84E-1756-9D90-AF42-3B597730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D1CA5BC-C172-87D4-92DB-2033D703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674374"/>
            <a:ext cx="11658601" cy="30652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/>
              <a:t>Behoud de positieve energie</a:t>
            </a:r>
          </a:p>
          <a:p>
            <a:pPr marL="0" indent="0" algn="ctr">
              <a:buNone/>
            </a:pPr>
            <a:r>
              <a:rPr lang="nl-NL" dirty="0"/>
              <a:t>Wees blij met kleine bijdrage</a:t>
            </a:r>
          </a:p>
          <a:p>
            <a:pPr marL="0" indent="0" algn="ctr">
              <a:buNone/>
            </a:pPr>
            <a:r>
              <a:rPr lang="nl-NL" dirty="0"/>
              <a:t>Blijf iedere inzet waarderen – spreek dit ook uit</a:t>
            </a:r>
          </a:p>
          <a:p>
            <a:pPr marL="0" indent="0" algn="ctr">
              <a:buNone/>
            </a:pPr>
            <a:r>
              <a:rPr lang="nl-NL" dirty="0"/>
              <a:t>Ken je leden – netwerk </a:t>
            </a:r>
          </a:p>
          <a:p>
            <a:pPr marL="0" indent="0" algn="ctr">
              <a:buNone/>
            </a:pPr>
            <a:r>
              <a:rPr lang="nl-NL" dirty="0"/>
              <a:t>Zet in op persoonlijke kwaliteiten – geeft win </a:t>
            </a:r>
            <a:r>
              <a:rPr lang="nl-NL" dirty="0" err="1"/>
              <a:t>win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Reflecteer met externe </a:t>
            </a:r>
          </a:p>
          <a:p>
            <a:pPr marL="0" indent="0" algn="ctr">
              <a:buNone/>
            </a:pPr>
            <a:r>
              <a:rPr lang="nl-NL" dirty="0"/>
              <a:t>Maakt het een gedeeltelijke verantwoordelijkheid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553118"/>
      </p:ext>
    </p:extLst>
  </p:cSld>
  <p:clrMapOvr>
    <a:masterClrMapping/>
  </p:clrMapOvr>
</p:sld>
</file>

<file path=ppt/theme/theme1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45151DBA-D863-E84C-8FD9-8EDF50C90ED4}"/>
    </a:ext>
  </a:extLst>
</a:theme>
</file>

<file path=ppt/theme/theme2.xml><?xml version="1.0" encoding="utf-8"?>
<a:theme xmlns:a="http://schemas.openxmlformats.org/drawingml/2006/main" name="1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BFF694DE-D32D-B243-872C-510A4326A6A6}"/>
    </a:ext>
  </a:extLst>
</a:theme>
</file>

<file path=ppt/theme/theme3.xml><?xml version="1.0" encoding="utf-8"?>
<a:theme xmlns:a="http://schemas.openxmlformats.org/drawingml/2006/main" name="12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FD2DFF8A-DF8C-EA41-BE2B-CA80463D636E}"/>
    </a:ext>
  </a:extLst>
</a:theme>
</file>

<file path=ppt/theme/theme4.xml><?xml version="1.0" encoding="utf-8"?>
<a:theme xmlns:a="http://schemas.openxmlformats.org/drawingml/2006/main" name="8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93E063B6-98AB-4B4F-A5A9-BF1D2E80F6E0}"/>
    </a:ext>
  </a:extLst>
</a:theme>
</file>

<file path=ppt/theme/theme5.xml><?xml version="1.0" encoding="utf-8"?>
<a:theme xmlns:a="http://schemas.openxmlformats.org/drawingml/2006/main" name="9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116B439C-EDC7-9C49-B388-B0CA38B46407}"/>
    </a:ext>
  </a:extLst>
</a:theme>
</file>

<file path=ppt/theme/theme6.xml><?xml version="1.0" encoding="utf-8"?>
<a:theme xmlns:a="http://schemas.openxmlformats.org/drawingml/2006/main" name="10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23FFE043-D6BD-0B41-8B35-5216412C1752}"/>
    </a:ext>
  </a:extLst>
</a:theme>
</file>

<file path=ppt/theme/theme7.xml><?xml version="1.0" encoding="utf-8"?>
<a:theme xmlns:a="http://schemas.openxmlformats.org/drawingml/2006/main" name="13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6E9ACF85-2353-6145-9CD8-82F7E170D158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8AA47E22C094BB1B2E7173CB683FD" ma:contentTypeVersion="4" ma:contentTypeDescription="Een nieuw document maken." ma:contentTypeScope="" ma:versionID="563daf2d0ec18ffe497abc09d3ab9d2e">
  <xsd:schema xmlns:xsd="http://www.w3.org/2001/XMLSchema" xmlns:xs="http://www.w3.org/2001/XMLSchema" xmlns:p="http://schemas.microsoft.com/office/2006/metadata/properties" xmlns:ns2="45c72828-dd6b-4139-a03d-671baa2e2d3d" xmlns:ns3="7fb9b64c-9013-497d-9f82-199db95060a1" targetNamespace="http://schemas.microsoft.com/office/2006/metadata/properties" ma:root="true" ma:fieldsID="52feda76267b6b354f598399e07ac1dc" ns2:_="" ns3:_="">
    <xsd:import namespace="45c72828-dd6b-4139-a03d-671baa2e2d3d"/>
    <xsd:import namespace="7fb9b64c-9013-497d-9f82-199db9506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72828-dd6b-4139-a03d-671baa2e2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9b64c-9013-497d-9f82-199db9506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B2398-A33B-4A0E-8B1C-427D8D13E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72828-dd6b-4139-a03d-671baa2e2d3d"/>
    <ds:schemaRef ds:uri="7fb9b64c-9013-497d-9f82-199db95060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6124C-AE73-4211-A873-A9EEA79F923E}">
  <ds:schemaRefs>
    <ds:schemaRef ds:uri="http://schemas.openxmlformats.org/package/2006/metadata/core-properties"/>
    <ds:schemaRef ds:uri="45c72828-dd6b-4139-a03d-671baa2e2d3d"/>
    <ds:schemaRef ds:uri="http://purl.org/dc/dcmitype/"/>
    <ds:schemaRef ds:uri="http://schemas.microsoft.com/office/2006/documentManagement/types"/>
    <ds:schemaRef ds:uri="http://schemas.microsoft.com/office/2006/metadata/properties"/>
    <ds:schemaRef ds:uri="7fb9b64c-9013-497d-9f82-199db95060a1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978139-1589-429A-B7F4-62D4FB47D8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4491</TotalTime>
  <Words>206</Words>
  <Application>Microsoft Office PowerPoint</Application>
  <PresentationFormat>Breedbeeld</PresentationFormat>
  <Paragraphs>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Circe Light</vt:lpstr>
      <vt:lpstr>7_Aangepast ontwerp</vt:lpstr>
      <vt:lpstr>11_Aangepast ontwerp</vt:lpstr>
      <vt:lpstr>12_Aangepast ontwerp</vt:lpstr>
      <vt:lpstr>8_Aangepast ontwerp</vt:lpstr>
      <vt:lpstr>9_Aangepast ontwerp</vt:lpstr>
      <vt:lpstr>10_Aangepast ontwerp</vt:lpstr>
      <vt:lpstr>13_Aangepast ontwerp</vt:lpstr>
      <vt:lpstr>PowerPoint-presentatie</vt:lpstr>
      <vt:lpstr>PowerPoint-presentatie</vt:lpstr>
      <vt:lpstr>Inzicht</vt:lpstr>
      <vt:lpstr>Voorstelronde</vt:lpstr>
      <vt:lpstr>Voorbeeld</vt:lpstr>
      <vt:lpstr>PowerPoint-presentatie</vt:lpstr>
      <vt:lpstr>Voorbeeld</vt:lpstr>
      <vt:lpstr>Voorstelronde</vt:lpstr>
      <vt:lpstr>PowerPoint-presentatie</vt:lpstr>
      <vt:lpstr>Succes</vt:lpstr>
      <vt:lpstr>Inzicht – nieuwe ideeën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Roland Bosman</dc:creator>
  <cp:lastModifiedBy>Inge Meester (SamenMeester)</cp:lastModifiedBy>
  <cp:revision>16</cp:revision>
  <dcterms:created xsi:type="dcterms:W3CDTF">2024-08-21T18:04:25Z</dcterms:created>
  <dcterms:modified xsi:type="dcterms:W3CDTF">2025-11-04T13:30:35Z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0x010100A9C8AA47E22C094BB1B2E7173CB683FD</vt:lpwstr>
  </property>
</Properties>
</file>